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1" r:id="rId4"/>
    <p:sldMasterId id="2147483712" r:id="rId5"/>
    <p:sldMasterId id="214748371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Red Hat Display SemiBold"/>
      <p:regular r:id="rId31"/>
      <p:bold r:id="rId32"/>
      <p:italic r:id="rId33"/>
      <p:boldItalic r:id="rId34"/>
    </p:embeddedFont>
    <p:embeddedFont>
      <p:font typeface="Nunito"/>
      <p:regular r:id="rId35"/>
      <p:bold r:id="rId36"/>
      <p:italic r:id="rId37"/>
      <p:boldItalic r:id="rId38"/>
    </p:embeddedFont>
    <p:embeddedFont>
      <p:font typeface="Red Hat Display Medium"/>
      <p:regular r:id="rId39"/>
      <p:bold r:id="rId40"/>
      <p:italic r:id="rId41"/>
      <p:boldItalic r:id="rId42"/>
    </p:embeddedFont>
    <p:embeddedFont>
      <p:font typeface="Maven Pro"/>
      <p:regular r:id="rId43"/>
      <p:bold r:id="rId44"/>
    </p:embeddedFont>
    <p:embeddedFont>
      <p:font typeface="Red Hat Display"/>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dHatDisplayMedium-bold.fntdata"/><Relationship Id="rId20" Type="http://schemas.openxmlformats.org/officeDocument/2006/relationships/slide" Target="slides/slide13.xml"/><Relationship Id="rId42" Type="http://schemas.openxmlformats.org/officeDocument/2006/relationships/font" Target="fonts/RedHatDisplayMedium-boldItalic.fntdata"/><Relationship Id="rId41" Type="http://schemas.openxmlformats.org/officeDocument/2006/relationships/font" Target="fonts/RedHatDisplayMedium-italic.fntdata"/><Relationship Id="rId22" Type="http://schemas.openxmlformats.org/officeDocument/2006/relationships/slide" Target="slides/slide15.xml"/><Relationship Id="rId44" Type="http://schemas.openxmlformats.org/officeDocument/2006/relationships/font" Target="fonts/MavenPro-bold.fntdata"/><Relationship Id="rId21" Type="http://schemas.openxmlformats.org/officeDocument/2006/relationships/slide" Target="slides/slide14.xml"/><Relationship Id="rId43" Type="http://schemas.openxmlformats.org/officeDocument/2006/relationships/font" Target="fonts/MavenPro-regular.fntdata"/><Relationship Id="rId24" Type="http://schemas.openxmlformats.org/officeDocument/2006/relationships/slide" Target="slides/slide17.xml"/><Relationship Id="rId46" Type="http://schemas.openxmlformats.org/officeDocument/2006/relationships/font" Target="fonts/RedHatDisplay-bold.fntdata"/><Relationship Id="rId23" Type="http://schemas.openxmlformats.org/officeDocument/2006/relationships/slide" Target="slides/slide16.xml"/><Relationship Id="rId45" Type="http://schemas.openxmlformats.org/officeDocument/2006/relationships/font" Target="fonts/RedHatDisplay-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8" Type="http://schemas.openxmlformats.org/officeDocument/2006/relationships/font" Target="fonts/RedHatDisplay-boldItalic.fntdata"/><Relationship Id="rId25" Type="http://schemas.openxmlformats.org/officeDocument/2006/relationships/slide" Target="slides/slide18.xml"/><Relationship Id="rId47" Type="http://schemas.openxmlformats.org/officeDocument/2006/relationships/font" Target="fonts/RedHatDisplay-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RedHatDisplaySemiBold-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RedHatDisplaySemiBold-italic.fntdata"/><Relationship Id="rId10" Type="http://schemas.openxmlformats.org/officeDocument/2006/relationships/slide" Target="slides/slide3.xml"/><Relationship Id="rId32" Type="http://schemas.openxmlformats.org/officeDocument/2006/relationships/font" Target="fonts/RedHatDisplaySemiBold-bold.fntdata"/><Relationship Id="rId13" Type="http://schemas.openxmlformats.org/officeDocument/2006/relationships/slide" Target="slides/slide6.xml"/><Relationship Id="rId35" Type="http://schemas.openxmlformats.org/officeDocument/2006/relationships/font" Target="fonts/Nunito-regular.fntdata"/><Relationship Id="rId12" Type="http://schemas.openxmlformats.org/officeDocument/2006/relationships/slide" Target="slides/slide5.xml"/><Relationship Id="rId34" Type="http://schemas.openxmlformats.org/officeDocument/2006/relationships/font" Target="fonts/RedHatDisplaySemiBold-boldItalic.fntdata"/><Relationship Id="rId15" Type="http://schemas.openxmlformats.org/officeDocument/2006/relationships/slide" Target="slides/slide8.xml"/><Relationship Id="rId37" Type="http://schemas.openxmlformats.org/officeDocument/2006/relationships/font" Target="fonts/Nunito-italic.fntdata"/><Relationship Id="rId14" Type="http://schemas.openxmlformats.org/officeDocument/2006/relationships/slide" Target="slides/slide7.xml"/><Relationship Id="rId36" Type="http://schemas.openxmlformats.org/officeDocument/2006/relationships/font" Target="fonts/Nunito-bold.fntdata"/><Relationship Id="rId17" Type="http://schemas.openxmlformats.org/officeDocument/2006/relationships/slide" Target="slides/slide10.xml"/><Relationship Id="rId39" Type="http://schemas.openxmlformats.org/officeDocument/2006/relationships/font" Target="fonts/RedHatDisplayMedium-regular.fntdata"/><Relationship Id="rId16" Type="http://schemas.openxmlformats.org/officeDocument/2006/relationships/slide" Target="slides/slide9.xml"/><Relationship Id="rId38" Type="http://schemas.openxmlformats.org/officeDocument/2006/relationships/font" Target="fonts/Nunito-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3d8bd176b3f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3d8bd176b3f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3d8bd176b3f_6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3d8bd176b3f_6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3d8bd176b3f_6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3d8bd176b3f_6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g3bbfe18ffd3_0_3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3bbfe18ffd3_0_3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3daf54b45f3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3daf54b45f3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3d8bd176b3f_6_1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3d8bd176b3f_6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3dbccff2f7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3dbccff2f7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g3dbccff2f7d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3" name="Google Shape;1133;g3dbccff2f7d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3dbccff2f7d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3dbccff2f7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g3dbccff2f7d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9" name="Google Shape;1149;g3dbccff2f7d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g3daf54b45f3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7" name="Google Shape;1157;g3daf54b45f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3d8bd176b3f_6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3d8bd176b3f_6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3dbccff2f7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3dbccff2f7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3d8bd176b3f_6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3d8bd176b3f_6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3daf54b45f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3daf54b45f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3d8bd176b3f_6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4" name="Google Shape;1194;g3d8bd176b3f_6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d8bd176b3f_6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3d8bd176b3f_6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d8bd176b3f_6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d8bd176b3f_6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g3d8bd176b3f_6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6" name="Google Shape;906;g3d8bd176b3f_6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3d8bd176b3f_6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3d8bd176b3f_6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d8bd176b3f_6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3d8bd176b3f_6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3d8bd176b3f_6_1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3d8bd176b3f_6_1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3d8bd176b3f_6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3d8bd176b3f_6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54" name="Shape 54"/>
        <p:cNvGrpSpPr/>
        <p:nvPr/>
      </p:nvGrpSpPr>
      <p:grpSpPr>
        <a:xfrm>
          <a:off x="0" y="0"/>
          <a:ext cx="0" cy="0"/>
          <a:chOff x="0" y="0"/>
          <a:chExt cx="0" cy="0"/>
        </a:xfrm>
      </p:grpSpPr>
      <p:grpSp>
        <p:nvGrpSpPr>
          <p:cNvPr id="55" name="Google Shape;55;p14"/>
          <p:cNvGrpSpPr/>
          <p:nvPr/>
        </p:nvGrpSpPr>
        <p:grpSpPr>
          <a:xfrm>
            <a:off x="7343003" y="3409675"/>
            <a:ext cx="1691422" cy="1732548"/>
            <a:chOff x="7343003" y="3409675"/>
            <a:chExt cx="1691422" cy="1732548"/>
          </a:xfrm>
        </p:grpSpPr>
        <p:grpSp>
          <p:nvGrpSpPr>
            <p:cNvPr id="56" name="Google Shape;56;p14"/>
            <p:cNvGrpSpPr/>
            <p:nvPr/>
          </p:nvGrpSpPr>
          <p:grpSpPr>
            <a:xfrm>
              <a:off x="7343003" y="4453711"/>
              <a:ext cx="316800" cy="688513"/>
              <a:chOff x="7343003" y="4453711"/>
              <a:chExt cx="316800" cy="688513"/>
            </a:xfrm>
          </p:grpSpPr>
          <p:sp>
            <p:nvSpPr>
              <p:cNvPr id="57" name="Google Shape;57;p14"/>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 name="Google Shape;59;p14"/>
            <p:cNvGrpSpPr/>
            <p:nvPr/>
          </p:nvGrpSpPr>
          <p:grpSpPr>
            <a:xfrm>
              <a:off x="7801210" y="4105700"/>
              <a:ext cx="316800" cy="1036523"/>
              <a:chOff x="7801210" y="4105700"/>
              <a:chExt cx="316800" cy="1036523"/>
            </a:xfrm>
          </p:grpSpPr>
          <p:sp>
            <p:nvSpPr>
              <p:cNvPr id="60" name="Google Shape;60;p14"/>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14"/>
            <p:cNvGrpSpPr/>
            <p:nvPr/>
          </p:nvGrpSpPr>
          <p:grpSpPr>
            <a:xfrm>
              <a:off x="8259418" y="3757688"/>
              <a:ext cx="316800" cy="1384535"/>
              <a:chOff x="8259418" y="3757688"/>
              <a:chExt cx="316800" cy="1384535"/>
            </a:xfrm>
          </p:grpSpPr>
          <p:sp>
            <p:nvSpPr>
              <p:cNvPr id="64" name="Google Shape;64;p14"/>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4"/>
            <p:cNvGrpSpPr/>
            <p:nvPr/>
          </p:nvGrpSpPr>
          <p:grpSpPr>
            <a:xfrm>
              <a:off x="8717625" y="3409675"/>
              <a:ext cx="316800" cy="1732548"/>
              <a:chOff x="8717625" y="3409675"/>
              <a:chExt cx="316800" cy="1732548"/>
            </a:xfrm>
          </p:grpSpPr>
          <p:sp>
            <p:nvSpPr>
              <p:cNvPr id="69" name="Google Shape;69;p14"/>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4"/>
          <p:cNvGrpSpPr/>
          <p:nvPr/>
        </p:nvGrpSpPr>
        <p:grpSpPr>
          <a:xfrm>
            <a:off x="5043503" y="0"/>
            <a:ext cx="3814072" cy="3839102"/>
            <a:chOff x="5043503" y="0"/>
            <a:chExt cx="3814072" cy="3839102"/>
          </a:xfrm>
        </p:grpSpPr>
        <p:sp>
          <p:nvSpPr>
            <p:cNvPr id="75" name="Google Shape;75;p14"/>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 name="Google Shape;77;p14"/>
            <p:cNvGrpSpPr/>
            <p:nvPr/>
          </p:nvGrpSpPr>
          <p:grpSpPr>
            <a:xfrm>
              <a:off x="7647812" y="2704283"/>
              <a:ext cx="635219" cy="635219"/>
              <a:chOff x="6725724" y="2701260"/>
              <a:chExt cx="1208101" cy="1208100"/>
            </a:xfrm>
          </p:grpSpPr>
          <p:sp>
            <p:nvSpPr>
              <p:cNvPr id="78" name="Google Shape;78;p14"/>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4"/>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14"/>
            <p:cNvGrpSpPr/>
            <p:nvPr/>
          </p:nvGrpSpPr>
          <p:grpSpPr>
            <a:xfrm>
              <a:off x="7952720" y="179238"/>
              <a:ext cx="873165" cy="873003"/>
              <a:chOff x="7754428" y="208725"/>
              <a:chExt cx="541800" cy="541800"/>
            </a:xfrm>
          </p:grpSpPr>
          <p:sp>
            <p:nvSpPr>
              <p:cNvPr id="83" name="Google Shape;83;p14"/>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 name="Google Shape;85;p14"/>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2" name="Google Shape;92;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93" name="Google Shape;93;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94" name="Shape 94"/>
        <p:cNvGrpSpPr/>
        <p:nvPr/>
      </p:nvGrpSpPr>
      <p:grpSpPr>
        <a:xfrm>
          <a:off x="0" y="0"/>
          <a:ext cx="0" cy="0"/>
          <a:chOff x="0" y="0"/>
          <a:chExt cx="0" cy="0"/>
        </a:xfrm>
      </p:grpSpPr>
      <p:grpSp>
        <p:nvGrpSpPr>
          <p:cNvPr id="95" name="Google Shape;95;p15"/>
          <p:cNvGrpSpPr/>
          <p:nvPr/>
        </p:nvGrpSpPr>
        <p:grpSpPr>
          <a:xfrm>
            <a:off x="146769" y="3406"/>
            <a:ext cx="1233215" cy="1384535"/>
            <a:chOff x="146769" y="3406"/>
            <a:chExt cx="1233215" cy="1384535"/>
          </a:xfrm>
        </p:grpSpPr>
        <p:grpSp>
          <p:nvGrpSpPr>
            <p:cNvPr id="96" name="Google Shape;96;p15"/>
            <p:cNvGrpSpPr/>
            <p:nvPr/>
          </p:nvGrpSpPr>
          <p:grpSpPr>
            <a:xfrm>
              <a:off x="1063183" y="3406"/>
              <a:ext cx="316800" cy="688513"/>
              <a:chOff x="1063183" y="3406"/>
              <a:chExt cx="316800" cy="688513"/>
            </a:xfrm>
          </p:grpSpPr>
          <p:sp>
            <p:nvSpPr>
              <p:cNvPr id="97" name="Google Shape;97;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 name="Google Shape;99;p15"/>
            <p:cNvGrpSpPr/>
            <p:nvPr/>
          </p:nvGrpSpPr>
          <p:grpSpPr>
            <a:xfrm>
              <a:off x="604976" y="3406"/>
              <a:ext cx="316800" cy="1036524"/>
              <a:chOff x="604976" y="3406"/>
              <a:chExt cx="316800" cy="1036524"/>
            </a:xfrm>
          </p:grpSpPr>
          <p:sp>
            <p:nvSpPr>
              <p:cNvPr id="100" name="Google Shape;100;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15"/>
            <p:cNvGrpSpPr/>
            <p:nvPr/>
          </p:nvGrpSpPr>
          <p:grpSpPr>
            <a:xfrm>
              <a:off x="146769" y="3406"/>
              <a:ext cx="316800" cy="1384535"/>
              <a:chOff x="146769" y="3406"/>
              <a:chExt cx="316800" cy="1384535"/>
            </a:xfrm>
          </p:grpSpPr>
          <p:sp>
            <p:nvSpPr>
              <p:cNvPr id="104" name="Google Shape;104;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8" name="Google Shape;108;p15"/>
          <p:cNvGrpSpPr/>
          <p:nvPr/>
        </p:nvGrpSpPr>
        <p:grpSpPr>
          <a:xfrm>
            <a:off x="6775084" y="2904008"/>
            <a:ext cx="2186148" cy="2239500"/>
            <a:chOff x="6775084" y="2904008"/>
            <a:chExt cx="2186148" cy="2239500"/>
          </a:xfrm>
        </p:grpSpPr>
        <p:grpSp>
          <p:nvGrpSpPr>
            <p:cNvPr id="109" name="Google Shape;109;p15"/>
            <p:cNvGrpSpPr/>
            <p:nvPr/>
          </p:nvGrpSpPr>
          <p:grpSpPr>
            <a:xfrm>
              <a:off x="6775084" y="4253708"/>
              <a:ext cx="409500" cy="889800"/>
              <a:chOff x="6775084" y="4253708"/>
              <a:chExt cx="409500" cy="889800"/>
            </a:xfrm>
          </p:grpSpPr>
          <p:sp>
            <p:nvSpPr>
              <p:cNvPr id="110" name="Google Shape;110;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 name="Google Shape;112;p15"/>
            <p:cNvGrpSpPr/>
            <p:nvPr/>
          </p:nvGrpSpPr>
          <p:grpSpPr>
            <a:xfrm>
              <a:off x="7367299" y="3804008"/>
              <a:ext cx="409500" cy="1339500"/>
              <a:chOff x="7367299" y="3804008"/>
              <a:chExt cx="409500" cy="1339500"/>
            </a:xfrm>
          </p:grpSpPr>
          <p:sp>
            <p:nvSpPr>
              <p:cNvPr id="113" name="Google Shape;113;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 name="Google Shape;116;p15"/>
            <p:cNvGrpSpPr/>
            <p:nvPr/>
          </p:nvGrpSpPr>
          <p:grpSpPr>
            <a:xfrm>
              <a:off x="7959516" y="3354008"/>
              <a:ext cx="409500" cy="1789500"/>
              <a:chOff x="7959516" y="3354008"/>
              <a:chExt cx="409500" cy="1789500"/>
            </a:xfrm>
          </p:grpSpPr>
          <p:sp>
            <p:nvSpPr>
              <p:cNvPr id="117" name="Google Shape;117;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 name="Google Shape;121;p15"/>
            <p:cNvGrpSpPr/>
            <p:nvPr/>
          </p:nvGrpSpPr>
          <p:grpSpPr>
            <a:xfrm>
              <a:off x="8551731" y="2904008"/>
              <a:ext cx="409500" cy="2239500"/>
              <a:chOff x="8551731" y="2904008"/>
              <a:chExt cx="409500" cy="2239500"/>
            </a:xfrm>
          </p:grpSpPr>
          <p:sp>
            <p:nvSpPr>
              <p:cNvPr id="122" name="Google Shape;122;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7" name="Google Shape;127;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8" name="Google Shape;128;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grpSp>
        <p:nvGrpSpPr>
          <p:cNvPr id="130" name="Google Shape;130;p16"/>
          <p:cNvGrpSpPr/>
          <p:nvPr/>
        </p:nvGrpSpPr>
        <p:grpSpPr>
          <a:xfrm>
            <a:off x="625966" y="299376"/>
            <a:ext cx="999312" cy="999312"/>
            <a:chOff x="348199" y="179450"/>
            <a:chExt cx="1116300" cy="1116300"/>
          </a:xfrm>
        </p:grpSpPr>
        <p:sp>
          <p:nvSpPr>
            <p:cNvPr id="131" name="Google Shape;131;p1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4" name="Google Shape;134;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5" name="Google Shape;135;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6" name="Shape 136"/>
        <p:cNvGrpSpPr/>
        <p:nvPr/>
      </p:nvGrpSpPr>
      <p:grpSpPr>
        <a:xfrm>
          <a:off x="0" y="0"/>
          <a:ext cx="0" cy="0"/>
          <a:chOff x="0" y="0"/>
          <a:chExt cx="0" cy="0"/>
        </a:xfrm>
      </p:grpSpPr>
      <p:grpSp>
        <p:nvGrpSpPr>
          <p:cNvPr id="137" name="Google Shape;137;p17"/>
          <p:cNvGrpSpPr/>
          <p:nvPr/>
        </p:nvGrpSpPr>
        <p:grpSpPr>
          <a:xfrm>
            <a:off x="625966" y="299376"/>
            <a:ext cx="999312" cy="999312"/>
            <a:chOff x="348199" y="179450"/>
            <a:chExt cx="1116300" cy="1116300"/>
          </a:xfrm>
        </p:grpSpPr>
        <p:sp>
          <p:nvSpPr>
            <p:cNvPr id="138" name="Google Shape;138;p1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1" name="Google Shape;141;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2" name="Google Shape;142;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3" name="Google Shape;143;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18"/>
          <p:cNvGrpSpPr/>
          <p:nvPr/>
        </p:nvGrpSpPr>
        <p:grpSpPr>
          <a:xfrm>
            <a:off x="625966" y="299376"/>
            <a:ext cx="999312" cy="999312"/>
            <a:chOff x="348199" y="179450"/>
            <a:chExt cx="1116300" cy="1116300"/>
          </a:xfrm>
        </p:grpSpPr>
        <p:sp>
          <p:nvSpPr>
            <p:cNvPr id="146" name="Google Shape;146;p18"/>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8"/>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9" name="Google Shape;149;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0" name="Shape 150"/>
        <p:cNvGrpSpPr/>
        <p:nvPr/>
      </p:nvGrpSpPr>
      <p:grpSpPr>
        <a:xfrm>
          <a:off x="0" y="0"/>
          <a:ext cx="0" cy="0"/>
          <a:chOff x="0" y="0"/>
          <a:chExt cx="0" cy="0"/>
        </a:xfrm>
      </p:grpSpPr>
      <p:grpSp>
        <p:nvGrpSpPr>
          <p:cNvPr id="151" name="Google Shape;151;p19"/>
          <p:cNvGrpSpPr/>
          <p:nvPr/>
        </p:nvGrpSpPr>
        <p:grpSpPr>
          <a:xfrm>
            <a:off x="625966" y="299376"/>
            <a:ext cx="999312" cy="999312"/>
            <a:chOff x="348199" y="179450"/>
            <a:chExt cx="1116300" cy="1116300"/>
          </a:xfrm>
        </p:grpSpPr>
        <p:sp>
          <p:nvSpPr>
            <p:cNvPr id="152" name="Google Shape;152;p1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5" name="Google Shape;155;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56" name="Google Shape;156;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57" name="Shape 157"/>
        <p:cNvGrpSpPr/>
        <p:nvPr/>
      </p:nvGrpSpPr>
      <p:grpSpPr>
        <a:xfrm>
          <a:off x="0" y="0"/>
          <a:ext cx="0" cy="0"/>
          <a:chOff x="0" y="0"/>
          <a:chExt cx="0" cy="0"/>
        </a:xfrm>
      </p:grpSpPr>
      <p:grpSp>
        <p:nvGrpSpPr>
          <p:cNvPr id="158" name="Google Shape;158;p20"/>
          <p:cNvGrpSpPr/>
          <p:nvPr/>
        </p:nvGrpSpPr>
        <p:grpSpPr>
          <a:xfrm>
            <a:off x="6866714" y="1306"/>
            <a:ext cx="2267451" cy="2601690"/>
            <a:chOff x="6790514" y="1306"/>
            <a:chExt cx="2267451" cy="2601690"/>
          </a:xfrm>
        </p:grpSpPr>
        <p:grpSp>
          <p:nvGrpSpPr>
            <p:cNvPr id="159" name="Google Shape;159;p20"/>
            <p:cNvGrpSpPr/>
            <p:nvPr/>
          </p:nvGrpSpPr>
          <p:grpSpPr>
            <a:xfrm>
              <a:off x="7067465" y="1306"/>
              <a:ext cx="1990500" cy="1990200"/>
              <a:chOff x="7067465" y="1306"/>
              <a:chExt cx="1990500" cy="1990200"/>
            </a:xfrm>
          </p:grpSpPr>
          <p:sp>
            <p:nvSpPr>
              <p:cNvPr id="160" name="Google Shape;160;p20"/>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0"/>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0"/>
            <p:cNvGrpSpPr/>
            <p:nvPr/>
          </p:nvGrpSpPr>
          <p:grpSpPr>
            <a:xfrm>
              <a:off x="8207126" y="1807996"/>
              <a:ext cx="795000" cy="795000"/>
              <a:chOff x="8207126" y="1807996"/>
              <a:chExt cx="795000" cy="795000"/>
            </a:xfrm>
          </p:grpSpPr>
          <p:sp>
            <p:nvSpPr>
              <p:cNvPr id="164" name="Google Shape;164;p20"/>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0"/>
            <p:cNvGrpSpPr/>
            <p:nvPr/>
          </p:nvGrpSpPr>
          <p:grpSpPr>
            <a:xfrm>
              <a:off x="6790514" y="118857"/>
              <a:ext cx="548700" cy="548700"/>
              <a:chOff x="6790514" y="118857"/>
              <a:chExt cx="548700" cy="548700"/>
            </a:xfrm>
          </p:grpSpPr>
          <p:sp>
            <p:nvSpPr>
              <p:cNvPr id="168" name="Google Shape;168;p20"/>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0" name="Google Shape;170;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1" name="Google Shape;171;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2" name="Shape 172"/>
        <p:cNvGrpSpPr/>
        <p:nvPr/>
      </p:nvGrpSpPr>
      <p:grpSpPr>
        <a:xfrm>
          <a:off x="0" y="0"/>
          <a:ext cx="0" cy="0"/>
          <a:chOff x="0" y="0"/>
          <a:chExt cx="0" cy="0"/>
        </a:xfrm>
      </p:grpSpPr>
      <p:grpSp>
        <p:nvGrpSpPr>
          <p:cNvPr id="173" name="Google Shape;173;p21"/>
          <p:cNvGrpSpPr/>
          <p:nvPr/>
        </p:nvGrpSpPr>
        <p:grpSpPr>
          <a:xfrm>
            <a:off x="625966" y="299376"/>
            <a:ext cx="999312" cy="999312"/>
            <a:chOff x="348199" y="179450"/>
            <a:chExt cx="1116300" cy="1116300"/>
          </a:xfrm>
        </p:grpSpPr>
        <p:sp>
          <p:nvSpPr>
            <p:cNvPr id="174" name="Google Shape;174;p21"/>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77" name="Google Shape;177;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78" name="Google Shape;178;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79" name="Google Shape;179;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0" name="Shape 180"/>
        <p:cNvGrpSpPr/>
        <p:nvPr/>
      </p:nvGrpSpPr>
      <p:grpSpPr>
        <a:xfrm>
          <a:off x="0" y="0"/>
          <a:ext cx="0" cy="0"/>
          <a:chOff x="0" y="0"/>
          <a:chExt cx="0" cy="0"/>
        </a:xfrm>
      </p:grpSpPr>
      <p:grpSp>
        <p:nvGrpSpPr>
          <p:cNvPr id="181" name="Google Shape;181;p22"/>
          <p:cNvGrpSpPr/>
          <p:nvPr/>
        </p:nvGrpSpPr>
        <p:grpSpPr>
          <a:xfrm>
            <a:off x="713373" y="3847119"/>
            <a:ext cx="825392" cy="825392"/>
            <a:chOff x="348199" y="179450"/>
            <a:chExt cx="1116300" cy="1116300"/>
          </a:xfrm>
        </p:grpSpPr>
        <p:sp>
          <p:nvSpPr>
            <p:cNvPr id="182" name="Google Shape;182;p22"/>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85" name="Google Shape;185;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86" name="Shape 186"/>
        <p:cNvGrpSpPr/>
        <p:nvPr/>
      </p:nvGrpSpPr>
      <p:grpSpPr>
        <a:xfrm>
          <a:off x="0" y="0"/>
          <a:ext cx="0" cy="0"/>
          <a:chOff x="0" y="0"/>
          <a:chExt cx="0" cy="0"/>
        </a:xfrm>
      </p:grpSpPr>
      <p:grpSp>
        <p:nvGrpSpPr>
          <p:cNvPr id="187" name="Google Shape;187;p23"/>
          <p:cNvGrpSpPr/>
          <p:nvPr/>
        </p:nvGrpSpPr>
        <p:grpSpPr>
          <a:xfrm>
            <a:off x="52" y="4099200"/>
            <a:ext cx="9144036" cy="1044300"/>
            <a:chOff x="52" y="4099200"/>
            <a:chExt cx="9144036" cy="1044300"/>
          </a:xfrm>
        </p:grpSpPr>
        <p:grpSp>
          <p:nvGrpSpPr>
            <p:cNvPr id="188" name="Google Shape;188;p23"/>
            <p:cNvGrpSpPr/>
            <p:nvPr/>
          </p:nvGrpSpPr>
          <p:grpSpPr>
            <a:xfrm>
              <a:off x="52" y="4309200"/>
              <a:ext cx="231622" cy="834300"/>
              <a:chOff x="2688737" y="4301380"/>
              <a:chExt cx="231900" cy="834300"/>
            </a:xfrm>
          </p:grpSpPr>
          <p:sp>
            <p:nvSpPr>
              <p:cNvPr id="189" name="Google Shape;18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406" y="4099200"/>
              <a:ext cx="231622" cy="1044300"/>
              <a:chOff x="2688737" y="4091380"/>
              <a:chExt cx="231900" cy="1044300"/>
            </a:xfrm>
          </p:grpSpPr>
          <p:sp>
            <p:nvSpPr>
              <p:cNvPr id="194" name="Google Shape;19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23"/>
            <p:cNvGrpSpPr/>
            <p:nvPr/>
          </p:nvGrpSpPr>
          <p:grpSpPr>
            <a:xfrm>
              <a:off x="742761" y="4309200"/>
              <a:ext cx="231622" cy="834300"/>
              <a:chOff x="2688737" y="4301380"/>
              <a:chExt cx="231900" cy="834300"/>
            </a:xfrm>
          </p:grpSpPr>
          <p:sp>
            <p:nvSpPr>
              <p:cNvPr id="200" name="Google Shape;200;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23"/>
            <p:cNvGrpSpPr/>
            <p:nvPr/>
          </p:nvGrpSpPr>
          <p:grpSpPr>
            <a:xfrm>
              <a:off x="1114115" y="4518900"/>
              <a:ext cx="231622" cy="624600"/>
              <a:chOff x="2688737" y="4511080"/>
              <a:chExt cx="231900" cy="624600"/>
            </a:xfrm>
          </p:grpSpPr>
          <p:sp>
            <p:nvSpPr>
              <p:cNvPr id="205" name="Google Shape;205;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23"/>
            <p:cNvGrpSpPr/>
            <p:nvPr/>
          </p:nvGrpSpPr>
          <p:grpSpPr>
            <a:xfrm>
              <a:off x="1856753" y="4099200"/>
              <a:ext cx="231600" cy="1044300"/>
              <a:chOff x="1856753" y="4099200"/>
              <a:chExt cx="231600" cy="1044300"/>
            </a:xfrm>
          </p:grpSpPr>
          <p:sp>
            <p:nvSpPr>
              <p:cNvPr id="209" name="Google Shape;209;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23"/>
            <p:cNvGrpSpPr/>
            <p:nvPr/>
          </p:nvGrpSpPr>
          <p:grpSpPr>
            <a:xfrm>
              <a:off x="2228107" y="4309200"/>
              <a:ext cx="231600" cy="834300"/>
              <a:chOff x="2228107" y="4309200"/>
              <a:chExt cx="231600" cy="834300"/>
            </a:xfrm>
          </p:grpSpPr>
          <p:sp>
            <p:nvSpPr>
              <p:cNvPr id="215" name="Google Shape;215;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23"/>
            <p:cNvGrpSpPr/>
            <p:nvPr/>
          </p:nvGrpSpPr>
          <p:grpSpPr>
            <a:xfrm>
              <a:off x="2599462" y="4518900"/>
              <a:ext cx="231600" cy="624600"/>
              <a:chOff x="2599462" y="4518900"/>
              <a:chExt cx="231600" cy="624600"/>
            </a:xfrm>
          </p:grpSpPr>
          <p:sp>
            <p:nvSpPr>
              <p:cNvPr id="220" name="Google Shape;220;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3342171" y="4099200"/>
              <a:ext cx="231600" cy="1044300"/>
              <a:chOff x="3342171" y="4099200"/>
              <a:chExt cx="231600" cy="1044300"/>
            </a:xfrm>
          </p:grpSpPr>
          <p:sp>
            <p:nvSpPr>
              <p:cNvPr id="224" name="Google Shape;224;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 name="Google Shape;229;p23"/>
            <p:cNvGrpSpPr/>
            <p:nvPr/>
          </p:nvGrpSpPr>
          <p:grpSpPr>
            <a:xfrm>
              <a:off x="3713525" y="4309200"/>
              <a:ext cx="231600" cy="834300"/>
              <a:chOff x="3713525" y="4309200"/>
              <a:chExt cx="231600" cy="834300"/>
            </a:xfrm>
          </p:grpSpPr>
          <p:sp>
            <p:nvSpPr>
              <p:cNvPr id="230" name="Google Shape;230;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3"/>
            <p:cNvGrpSpPr/>
            <p:nvPr/>
          </p:nvGrpSpPr>
          <p:grpSpPr>
            <a:xfrm>
              <a:off x="1485398" y="4309200"/>
              <a:ext cx="231600" cy="834300"/>
              <a:chOff x="1485398" y="4309200"/>
              <a:chExt cx="231600" cy="834300"/>
            </a:xfrm>
          </p:grpSpPr>
          <p:sp>
            <p:nvSpPr>
              <p:cNvPr id="235" name="Google Shape;235;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3"/>
            <p:cNvGrpSpPr/>
            <p:nvPr/>
          </p:nvGrpSpPr>
          <p:grpSpPr>
            <a:xfrm>
              <a:off x="4084879" y="4518900"/>
              <a:ext cx="231600" cy="624600"/>
              <a:chOff x="4084879" y="4518900"/>
              <a:chExt cx="231600" cy="624600"/>
            </a:xfrm>
          </p:grpSpPr>
          <p:sp>
            <p:nvSpPr>
              <p:cNvPr id="240" name="Google Shape;240;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2970816" y="4309200"/>
              <a:ext cx="231600" cy="834300"/>
              <a:chOff x="2970816" y="4309200"/>
              <a:chExt cx="231600" cy="834300"/>
            </a:xfrm>
          </p:grpSpPr>
          <p:sp>
            <p:nvSpPr>
              <p:cNvPr id="244" name="Google Shape;244;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4456234" y="4309200"/>
              <a:ext cx="231600" cy="834300"/>
              <a:chOff x="4456234" y="4309200"/>
              <a:chExt cx="231600" cy="834300"/>
            </a:xfrm>
          </p:grpSpPr>
          <p:sp>
            <p:nvSpPr>
              <p:cNvPr id="249" name="Google Shape;249;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23"/>
            <p:cNvGrpSpPr/>
            <p:nvPr/>
          </p:nvGrpSpPr>
          <p:grpSpPr>
            <a:xfrm>
              <a:off x="4827588" y="4099200"/>
              <a:ext cx="231600" cy="1044300"/>
              <a:chOff x="4827588" y="4099200"/>
              <a:chExt cx="231600" cy="1044300"/>
            </a:xfrm>
          </p:grpSpPr>
          <p:sp>
            <p:nvSpPr>
              <p:cNvPr id="254" name="Google Shape;254;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3"/>
            <p:cNvGrpSpPr/>
            <p:nvPr/>
          </p:nvGrpSpPr>
          <p:grpSpPr>
            <a:xfrm>
              <a:off x="5198943" y="4309200"/>
              <a:ext cx="231600" cy="834300"/>
              <a:chOff x="5198943" y="4309200"/>
              <a:chExt cx="231600" cy="834300"/>
            </a:xfrm>
          </p:grpSpPr>
          <p:sp>
            <p:nvSpPr>
              <p:cNvPr id="260" name="Google Shape;260;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23"/>
            <p:cNvGrpSpPr/>
            <p:nvPr/>
          </p:nvGrpSpPr>
          <p:grpSpPr>
            <a:xfrm>
              <a:off x="5570297" y="4518900"/>
              <a:ext cx="231600" cy="624600"/>
              <a:chOff x="5570297" y="4518900"/>
              <a:chExt cx="231600" cy="624600"/>
            </a:xfrm>
          </p:grpSpPr>
          <p:sp>
            <p:nvSpPr>
              <p:cNvPr id="265" name="Google Shape;265;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5941652" y="4309200"/>
              <a:ext cx="231600" cy="834300"/>
              <a:chOff x="5941652" y="4309200"/>
              <a:chExt cx="231600" cy="834300"/>
            </a:xfrm>
          </p:grpSpPr>
          <p:sp>
            <p:nvSpPr>
              <p:cNvPr id="269" name="Google Shape;269;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23"/>
            <p:cNvGrpSpPr/>
            <p:nvPr/>
          </p:nvGrpSpPr>
          <p:grpSpPr>
            <a:xfrm>
              <a:off x="6313006" y="4099200"/>
              <a:ext cx="231600" cy="1044300"/>
              <a:chOff x="6313006" y="4099200"/>
              <a:chExt cx="231600" cy="1044300"/>
            </a:xfrm>
          </p:grpSpPr>
          <p:sp>
            <p:nvSpPr>
              <p:cNvPr id="274" name="Google Shape;274;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3"/>
            <p:cNvGrpSpPr/>
            <p:nvPr/>
          </p:nvGrpSpPr>
          <p:grpSpPr>
            <a:xfrm>
              <a:off x="6684361" y="4309200"/>
              <a:ext cx="231600" cy="834300"/>
              <a:chOff x="6684361" y="4309200"/>
              <a:chExt cx="231600" cy="834300"/>
            </a:xfrm>
          </p:grpSpPr>
          <p:sp>
            <p:nvSpPr>
              <p:cNvPr id="280" name="Google Shape;280;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 name="Google Shape;284;p23"/>
            <p:cNvGrpSpPr/>
            <p:nvPr/>
          </p:nvGrpSpPr>
          <p:grpSpPr>
            <a:xfrm>
              <a:off x="7055715" y="4518900"/>
              <a:ext cx="231600" cy="624600"/>
              <a:chOff x="7055715" y="4518900"/>
              <a:chExt cx="231600" cy="624600"/>
            </a:xfrm>
          </p:grpSpPr>
          <p:sp>
            <p:nvSpPr>
              <p:cNvPr id="285" name="Google Shape;285;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23"/>
            <p:cNvGrpSpPr/>
            <p:nvPr/>
          </p:nvGrpSpPr>
          <p:grpSpPr>
            <a:xfrm>
              <a:off x="7798424" y="4099200"/>
              <a:ext cx="231600" cy="1044300"/>
              <a:chOff x="7798424" y="4099200"/>
              <a:chExt cx="231600" cy="1044300"/>
            </a:xfrm>
          </p:grpSpPr>
          <p:sp>
            <p:nvSpPr>
              <p:cNvPr id="289" name="Google Shape;289;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23"/>
            <p:cNvGrpSpPr/>
            <p:nvPr/>
          </p:nvGrpSpPr>
          <p:grpSpPr>
            <a:xfrm>
              <a:off x="8169779" y="4309200"/>
              <a:ext cx="231600" cy="834300"/>
              <a:chOff x="8169779" y="4309200"/>
              <a:chExt cx="231600" cy="834300"/>
            </a:xfrm>
          </p:grpSpPr>
          <p:sp>
            <p:nvSpPr>
              <p:cNvPr id="295" name="Google Shape;295;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3"/>
            <p:cNvGrpSpPr/>
            <p:nvPr/>
          </p:nvGrpSpPr>
          <p:grpSpPr>
            <a:xfrm>
              <a:off x="7427070" y="4309200"/>
              <a:ext cx="231600" cy="834300"/>
              <a:chOff x="7427070" y="4309200"/>
              <a:chExt cx="231600" cy="834300"/>
            </a:xfrm>
          </p:grpSpPr>
          <p:sp>
            <p:nvSpPr>
              <p:cNvPr id="300" name="Google Shape;300;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3"/>
            <p:cNvGrpSpPr/>
            <p:nvPr/>
          </p:nvGrpSpPr>
          <p:grpSpPr>
            <a:xfrm>
              <a:off x="8541133" y="4518900"/>
              <a:ext cx="231600" cy="624600"/>
              <a:chOff x="8541133" y="4518900"/>
              <a:chExt cx="231600" cy="624600"/>
            </a:xfrm>
          </p:grpSpPr>
          <p:sp>
            <p:nvSpPr>
              <p:cNvPr id="305" name="Google Shape;305;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3"/>
            <p:cNvGrpSpPr/>
            <p:nvPr/>
          </p:nvGrpSpPr>
          <p:grpSpPr>
            <a:xfrm>
              <a:off x="8912488" y="4309200"/>
              <a:ext cx="231600" cy="834300"/>
              <a:chOff x="8912488" y="4309200"/>
              <a:chExt cx="231600" cy="834300"/>
            </a:xfrm>
          </p:grpSpPr>
          <p:sp>
            <p:nvSpPr>
              <p:cNvPr id="309" name="Google Shape;309;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3" name="Google Shape;313;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314" name="Google Shape;314;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315" name="Google Shape;315;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spTree>
      <p:nvGrpSpPr>
        <p:cNvPr id="322" name="Shape 322"/>
        <p:cNvGrpSpPr/>
        <p:nvPr/>
      </p:nvGrpSpPr>
      <p:grpSpPr>
        <a:xfrm>
          <a:off x="0" y="0"/>
          <a:ext cx="0" cy="0"/>
          <a:chOff x="0" y="0"/>
          <a:chExt cx="0" cy="0"/>
        </a:xfrm>
      </p:grpSpPr>
      <p:sp>
        <p:nvSpPr>
          <p:cNvPr id="323" name="Google Shape;323;p26"/>
          <p:cNvSpPr/>
          <p:nvPr/>
        </p:nvSpPr>
        <p:spPr>
          <a:xfrm>
            <a:off x="810500"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4" name="Google Shape;324;p26"/>
          <p:cNvSpPr/>
          <p:nvPr/>
        </p:nvSpPr>
        <p:spPr>
          <a:xfrm>
            <a:off x="810500"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5" name="Google Shape;325;p26"/>
          <p:cNvSpPr/>
          <p:nvPr/>
        </p:nvSpPr>
        <p:spPr>
          <a:xfrm>
            <a:off x="3" y="3061484"/>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6" name="Google Shape;326;p26"/>
          <p:cNvSpPr/>
          <p:nvPr/>
        </p:nvSpPr>
        <p:spPr>
          <a:xfrm>
            <a:off x="810500"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7" name="Google Shape;327;p26"/>
          <p:cNvSpPr/>
          <p:nvPr/>
        </p:nvSpPr>
        <p:spPr>
          <a:xfrm>
            <a:off x="-1"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8" name="Google Shape;328;p26"/>
          <p:cNvSpPr/>
          <p:nvPr/>
        </p:nvSpPr>
        <p:spPr>
          <a:xfrm>
            <a:off x="810505"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29" name="Google Shape;329;p26"/>
          <p:cNvSpPr/>
          <p:nvPr/>
        </p:nvSpPr>
        <p:spPr>
          <a:xfrm>
            <a:off x="-1"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0" name="Google Shape;330;p26"/>
          <p:cNvSpPr/>
          <p:nvPr/>
        </p:nvSpPr>
        <p:spPr>
          <a:xfrm>
            <a:off x="-1"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1" name="Google Shape;331;p26"/>
          <p:cNvSpPr/>
          <p:nvPr/>
        </p:nvSpPr>
        <p:spPr>
          <a:xfrm>
            <a:off x="3" y="4100578"/>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2" name="Google Shape;332;p26"/>
          <p:cNvSpPr/>
          <p:nvPr/>
        </p:nvSpPr>
        <p:spPr>
          <a:xfrm>
            <a:off x="810502" y="4100581"/>
            <a:ext cx="6099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3" name="Google Shape;333;p26"/>
          <p:cNvSpPr/>
          <p:nvPr/>
        </p:nvSpPr>
        <p:spPr>
          <a:xfrm>
            <a:off x="1420399" y="0"/>
            <a:ext cx="4320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4" name="Google Shape;334;p26"/>
          <p:cNvSpPr/>
          <p:nvPr/>
        </p:nvSpPr>
        <p:spPr>
          <a:xfrm>
            <a:off x="1420399" y="2040871"/>
            <a:ext cx="4320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5" name="Google Shape;335;p26"/>
          <p:cNvSpPr/>
          <p:nvPr/>
        </p:nvSpPr>
        <p:spPr>
          <a:xfrm>
            <a:off x="1420399" y="1020429"/>
            <a:ext cx="4320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6" name="Google Shape;336;p26"/>
          <p:cNvSpPr/>
          <p:nvPr/>
        </p:nvSpPr>
        <p:spPr>
          <a:xfrm>
            <a:off x="1420401" y="3061475"/>
            <a:ext cx="4320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7" name="Google Shape;337;p26"/>
          <p:cNvSpPr/>
          <p:nvPr/>
        </p:nvSpPr>
        <p:spPr>
          <a:xfrm>
            <a:off x="1420400" y="4100581"/>
            <a:ext cx="4320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38" name="Google Shape;338;p26"/>
          <p:cNvSpPr txBox="1"/>
          <p:nvPr>
            <p:ph type="title"/>
          </p:nvPr>
        </p:nvSpPr>
        <p:spPr>
          <a:xfrm>
            <a:off x="3154650" y="3235981"/>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339" name="Google Shape;339;p26"/>
          <p:cNvSpPr txBox="1"/>
          <p:nvPr>
            <p:ph idx="1" type="subTitle"/>
          </p:nvPr>
        </p:nvSpPr>
        <p:spPr>
          <a:xfrm>
            <a:off x="3154650" y="3875775"/>
            <a:ext cx="57609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BLANK_3">
    <p:bg>
      <p:bgPr>
        <a:solidFill>
          <a:schemeClr val="accent5"/>
        </a:solidFill>
      </p:bgPr>
    </p:bg>
    <p:spTree>
      <p:nvGrpSpPr>
        <p:cNvPr id="340" name="Shape 340"/>
        <p:cNvGrpSpPr/>
        <p:nvPr/>
      </p:nvGrpSpPr>
      <p:grpSpPr>
        <a:xfrm>
          <a:off x="0" y="0"/>
          <a:ext cx="0" cy="0"/>
          <a:chOff x="0" y="0"/>
          <a:chExt cx="0" cy="0"/>
        </a:xfrm>
      </p:grpSpPr>
      <p:sp>
        <p:nvSpPr>
          <p:cNvPr id="341" name="Google Shape;341;p27"/>
          <p:cNvSpPr/>
          <p:nvPr/>
        </p:nvSpPr>
        <p:spPr>
          <a:xfrm>
            <a:off x="810500"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2" name="Google Shape;342;p27"/>
          <p:cNvSpPr/>
          <p:nvPr/>
        </p:nvSpPr>
        <p:spPr>
          <a:xfrm>
            <a:off x="810500"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3" name="Google Shape;343;p27"/>
          <p:cNvSpPr/>
          <p:nvPr/>
        </p:nvSpPr>
        <p:spPr>
          <a:xfrm>
            <a:off x="3" y="3061484"/>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4" name="Google Shape;344;p27"/>
          <p:cNvSpPr/>
          <p:nvPr/>
        </p:nvSpPr>
        <p:spPr>
          <a:xfrm>
            <a:off x="810500"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5" name="Google Shape;345;p27"/>
          <p:cNvSpPr/>
          <p:nvPr/>
        </p:nvSpPr>
        <p:spPr>
          <a:xfrm>
            <a:off x="-1"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6" name="Google Shape;346;p27"/>
          <p:cNvSpPr/>
          <p:nvPr/>
        </p:nvSpPr>
        <p:spPr>
          <a:xfrm>
            <a:off x="810505"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7" name="Google Shape;347;p27"/>
          <p:cNvSpPr/>
          <p:nvPr/>
        </p:nvSpPr>
        <p:spPr>
          <a:xfrm>
            <a:off x="-1"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8" name="Google Shape;348;p27"/>
          <p:cNvSpPr/>
          <p:nvPr/>
        </p:nvSpPr>
        <p:spPr>
          <a:xfrm>
            <a:off x="-1"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49" name="Google Shape;349;p27"/>
          <p:cNvSpPr/>
          <p:nvPr/>
        </p:nvSpPr>
        <p:spPr>
          <a:xfrm>
            <a:off x="3" y="4100578"/>
            <a:ext cx="8124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0" name="Google Shape;350;p27"/>
          <p:cNvSpPr/>
          <p:nvPr/>
        </p:nvSpPr>
        <p:spPr>
          <a:xfrm>
            <a:off x="810502" y="4100581"/>
            <a:ext cx="6099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1" name="Google Shape;351;p27"/>
          <p:cNvSpPr/>
          <p:nvPr/>
        </p:nvSpPr>
        <p:spPr>
          <a:xfrm>
            <a:off x="1420399" y="0"/>
            <a:ext cx="4320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2" name="Google Shape;352;p27"/>
          <p:cNvSpPr/>
          <p:nvPr/>
        </p:nvSpPr>
        <p:spPr>
          <a:xfrm>
            <a:off x="1420399" y="2040871"/>
            <a:ext cx="4320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3" name="Google Shape;353;p27"/>
          <p:cNvSpPr/>
          <p:nvPr/>
        </p:nvSpPr>
        <p:spPr>
          <a:xfrm>
            <a:off x="1420399" y="1020429"/>
            <a:ext cx="4320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4" name="Google Shape;354;p27"/>
          <p:cNvSpPr/>
          <p:nvPr/>
        </p:nvSpPr>
        <p:spPr>
          <a:xfrm>
            <a:off x="1420401" y="3061475"/>
            <a:ext cx="4320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5" name="Google Shape;355;p27"/>
          <p:cNvSpPr/>
          <p:nvPr/>
        </p:nvSpPr>
        <p:spPr>
          <a:xfrm>
            <a:off x="1420400" y="4100581"/>
            <a:ext cx="432000" cy="10428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56" name="Google Shape;356;p27"/>
          <p:cNvSpPr txBox="1"/>
          <p:nvPr>
            <p:ph type="title"/>
          </p:nvPr>
        </p:nvSpPr>
        <p:spPr>
          <a:xfrm>
            <a:off x="3154650" y="467500"/>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357" name="Google Shape;357;p27"/>
          <p:cNvSpPr txBox="1"/>
          <p:nvPr>
            <p:ph idx="1" type="subTitle"/>
          </p:nvPr>
        </p:nvSpPr>
        <p:spPr>
          <a:xfrm>
            <a:off x="3154650" y="1107294"/>
            <a:ext cx="57609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27"/>
          <p:cNvSpPr/>
          <p:nvPr>
            <p:ph idx="2" type="pic"/>
          </p:nvPr>
        </p:nvSpPr>
        <p:spPr>
          <a:xfrm>
            <a:off x="3154650" y="3875225"/>
            <a:ext cx="618600" cy="808500"/>
          </a:xfrm>
          <a:prstGeom prst="snip2DiagRect">
            <a:avLst>
              <a:gd fmla="val 0" name="adj1"/>
              <a:gd fmla="val 34473" name="adj2"/>
            </a:avLst>
          </a:prstGeom>
          <a:noFill/>
          <a:ln>
            <a:noFill/>
          </a:ln>
        </p:spPr>
      </p:sp>
      <p:sp>
        <p:nvSpPr>
          <p:cNvPr id="359" name="Google Shape;359;p27"/>
          <p:cNvSpPr txBox="1"/>
          <p:nvPr>
            <p:ph idx="3" type="subTitle"/>
          </p:nvPr>
        </p:nvSpPr>
        <p:spPr>
          <a:xfrm>
            <a:off x="3859150" y="4072916"/>
            <a:ext cx="2621700" cy="173100"/>
          </a:xfrm>
          <a:prstGeom prst="rect">
            <a:avLst/>
          </a:prstGeom>
        </p:spPr>
        <p:txBody>
          <a:bodyPr anchorCtr="0" anchor="b" bIns="0" lIns="0" spcFirstLastPara="1" rIns="0" wrap="square" tIns="0">
            <a:noAutofit/>
          </a:bodyPr>
          <a:lstStyle>
            <a:lvl1pPr lvl="0">
              <a:spcBef>
                <a:spcPts val="0"/>
              </a:spcBef>
              <a:spcAft>
                <a:spcPts val="0"/>
              </a:spcAft>
              <a:buClr>
                <a:schemeClr val="dk2"/>
              </a:buClr>
              <a:buSzPts val="900"/>
              <a:buFont typeface="Red Hat Display"/>
              <a:buNone/>
              <a:defRPr sz="900">
                <a:solidFill>
                  <a:schemeClr val="dk2"/>
                </a:solidFill>
              </a:defRPr>
            </a:lvl1pPr>
            <a:lvl2pPr lvl="1">
              <a:spcBef>
                <a:spcPts val="0"/>
              </a:spcBef>
              <a:spcAft>
                <a:spcPts val="0"/>
              </a:spcAft>
              <a:buClr>
                <a:schemeClr val="dk2"/>
              </a:buClr>
              <a:buSzPts val="900"/>
              <a:buNone/>
              <a:defRPr sz="900">
                <a:solidFill>
                  <a:schemeClr val="dk2"/>
                </a:solidFill>
              </a:defRPr>
            </a:lvl2pPr>
            <a:lvl3pPr lvl="2">
              <a:spcBef>
                <a:spcPts val="0"/>
              </a:spcBef>
              <a:spcAft>
                <a:spcPts val="0"/>
              </a:spcAft>
              <a:buClr>
                <a:schemeClr val="dk2"/>
              </a:buClr>
              <a:buSzPts val="900"/>
              <a:buNone/>
              <a:defRPr sz="900">
                <a:solidFill>
                  <a:schemeClr val="dk2"/>
                </a:solidFill>
              </a:defRPr>
            </a:lvl3pPr>
            <a:lvl4pPr lvl="3">
              <a:spcBef>
                <a:spcPts val="0"/>
              </a:spcBef>
              <a:spcAft>
                <a:spcPts val="0"/>
              </a:spcAft>
              <a:buClr>
                <a:schemeClr val="dk2"/>
              </a:buClr>
              <a:buSzPts val="900"/>
              <a:buNone/>
              <a:defRPr sz="900">
                <a:solidFill>
                  <a:schemeClr val="dk2"/>
                </a:solidFill>
              </a:defRPr>
            </a:lvl4pPr>
            <a:lvl5pPr lvl="4">
              <a:spcBef>
                <a:spcPts val="0"/>
              </a:spcBef>
              <a:spcAft>
                <a:spcPts val="0"/>
              </a:spcAft>
              <a:buClr>
                <a:schemeClr val="dk2"/>
              </a:buClr>
              <a:buSzPts val="900"/>
              <a:buNone/>
              <a:defRPr sz="900">
                <a:solidFill>
                  <a:schemeClr val="dk2"/>
                </a:solidFill>
              </a:defRPr>
            </a:lvl5pPr>
            <a:lvl6pPr lvl="5">
              <a:spcBef>
                <a:spcPts val="0"/>
              </a:spcBef>
              <a:spcAft>
                <a:spcPts val="0"/>
              </a:spcAft>
              <a:buClr>
                <a:schemeClr val="dk2"/>
              </a:buClr>
              <a:buSzPts val="900"/>
              <a:buNone/>
              <a:defRPr sz="900">
                <a:solidFill>
                  <a:schemeClr val="dk2"/>
                </a:solidFill>
              </a:defRPr>
            </a:lvl6pPr>
            <a:lvl7pPr lvl="6">
              <a:spcBef>
                <a:spcPts val="0"/>
              </a:spcBef>
              <a:spcAft>
                <a:spcPts val="0"/>
              </a:spcAft>
              <a:buClr>
                <a:schemeClr val="dk2"/>
              </a:buClr>
              <a:buSzPts val="900"/>
              <a:buNone/>
              <a:defRPr sz="900">
                <a:solidFill>
                  <a:schemeClr val="dk2"/>
                </a:solidFill>
              </a:defRPr>
            </a:lvl7pPr>
            <a:lvl8pPr lvl="7">
              <a:spcBef>
                <a:spcPts val="0"/>
              </a:spcBef>
              <a:spcAft>
                <a:spcPts val="0"/>
              </a:spcAft>
              <a:buClr>
                <a:schemeClr val="dk2"/>
              </a:buClr>
              <a:buSzPts val="900"/>
              <a:buNone/>
              <a:defRPr sz="900">
                <a:solidFill>
                  <a:schemeClr val="dk2"/>
                </a:solidFill>
              </a:defRPr>
            </a:lvl8pPr>
            <a:lvl9pPr lvl="8">
              <a:spcBef>
                <a:spcPts val="0"/>
              </a:spcBef>
              <a:spcAft>
                <a:spcPts val="0"/>
              </a:spcAft>
              <a:buClr>
                <a:schemeClr val="dk2"/>
              </a:buClr>
              <a:buSzPts val="900"/>
              <a:buNone/>
              <a:defRPr sz="900">
                <a:solidFill>
                  <a:schemeClr val="dk2"/>
                </a:solidFill>
              </a:defRPr>
            </a:lvl9pPr>
          </a:lstStyle>
          <a:p/>
        </p:txBody>
      </p:sp>
      <p:sp>
        <p:nvSpPr>
          <p:cNvPr id="360" name="Google Shape;360;p27"/>
          <p:cNvSpPr txBox="1"/>
          <p:nvPr>
            <p:ph idx="4" type="subTitle"/>
          </p:nvPr>
        </p:nvSpPr>
        <p:spPr>
          <a:xfrm>
            <a:off x="385915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
        <p:nvSpPr>
          <p:cNvPr id="361" name="Google Shape;361;p27"/>
          <p:cNvSpPr txBox="1"/>
          <p:nvPr>
            <p:ph idx="5" type="subTitle"/>
          </p:nvPr>
        </p:nvSpPr>
        <p:spPr>
          <a:xfrm>
            <a:off x="505580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
        <p:nvSpPr>
          <p:cNvPr id="362" name="Google Shape;362;p27"/>
          <p:cNvSpPr txBox="1"/>
          <p:nvPr>
            <p:ph idx="6" type="subTitle"/>
          </p:nvPr>
        </p:nvSpPr>
        <p:spPr>
          <a:xfrm>
            <a:off x="6252450" y="4321400"/>
            <a:ext cx="1061400" cy="1731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None/>
              <a:defRPr sz="900"/>
            </a:lvl2pPr>
            <a:lvl3pPr lvl="2">
              <a:spcBef>
                <a:spcPts val="0"/>
              </a:spcBef>
              <a:spcAft>
                <a:spcPts val="0"/>
              </a:spcAft>
              <a:buClr>
                <a:schemeClr val="lt1"/>
              </a:buClr>
              <a:buSzPts val="900"/>
              <a:buNone/>
              <a:defRPr sz="900"/>
            </a:lvl3pPr>
            <a:lvl4pPr lvl="3">
              <a:spcBef>
                <a:spcPts val="0"/>
              </a:spcBef>
              <a:spcAft>
                <a:spcPts val="0"/>
              </a:spcAft>
              <a:buClr>
                <a:schemeClr val="lt1"/>
              </a:buClr>
              <a:buSzPts val="900"/>
              <a:buNone/>
              <a:defRPr sz="900"/>
            </a:lvl4pPr>
            <a:lvl5pPr lvl="4">
              <a:spcBef>
                <a:spcPts val="0"/>
              </a:spcBef>
              <a:spcAft>
                <a:spcPts val="0"/>
              </a:spcAft>
              <a:buClr>
                <a:schemeClr val="lt1"/>
              </a:buClr>
              <a:buSzPts val="900"/>
              <a:buNone/>
              <a:defRPr sz="900"/>
            </a:lvl5pPr>
            <a:lvl6pPr lvl="5">
              <a:spcBef>
                <a:spcPts val="0"/>
              </a:spcBef>
              <a:spcAft>
                <a:spcPts val="0"/>
              </a:spcAft>
              <a:buClr>
                <a:schemeClr val="lt1"/>
              </a:buClr>
              <a:buSzPts val="900"/>
              <a:buNone/>
              <a:defRPr sz="900"/>
            </a:lvl6pPr>
            <a:lvl7pPr lvl="6">
              <a:spcBef>
                <a:spcPts val="0"/>
              </a:spcBef>
              <a:spcAft>
                <a:spcPts val="0"/>
              </a:spcAft>
              <a:buClr>
                <a:schemeClr val="lt1"/>
              </a:buClr>
              <a:buSzPts val="900"/>
              <a:buNone/>
              <a:defRPr sz="900"/>
            </a:lvl7pPr>
            <a:lvl8pPr lvl="7">
              <a:spcBef>
                <a:spcPts val="0"/>
              </a:spcBef>
              <a:spcAft>
                <a:spcPts val="0"/>
              </a:spcAft>
              <a:buClr>
                <a:schemeClr val="lt1"/>
              </a:buClr>
              <a:buSzPts val="900"/>
              <a:buNone/>
              <a:defRPr sz="900"/>
            </a:lvl8pPr>
            <a:lvl9pPr lvl="8">
              <a:spcBef>
                <a:spcPts val="0"/>
              </a:spcBef>
              <a:spcAft>
                <a:spcPts val="0"/>
              </a:spcAft>
              <a:buClr>
                <a:schemeClr val="lt1"/>
              </a:buClr>
              <a:buSzPts val="900"/>
              <a:buNone/>
              <a:defRPr sz="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BLANK_2">
    <p:spTree>
      <p:nvGrpSpPr>
        <p:cNvPr id="363" name="Shape 363"/>
        <p:cNvGrpSpPr/>
        <p:nvPr/>
      </p:nvGrpSpPr>
      <p:grpSpPr>
        <a:xfrm>
          <a:off x="0" y="0"/>
          <a:ext cx="0" cy="0"/>
          <a:chOff x="0" y="0"/>
          <a:chExt cx="0" cy="0"/>
        </a:xfrm>
      </p:grpSpPr>
      <p:sp>
        <p:nvSpPr>
          <p:cNvPr id="364" name="Google Shape;364;p28"/>
          <p:cNvSpPr/>
          <p:nvPr/>
        </p:nvSpPr>
        <p:spPr>
          <a:xfrm>
            <a:off x="7291578" y="4100578"/>
            <a:ext cx="8124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5" name="Google Shape;365;p28"/>
          <p:cNvSpPr/>
          <p:nvPr/>
        </p:nvSpPr>
        <p:spPr>
          <a:xfrm>
            <a:off x="8102077" y="4100581"/>
            <a:ext cx="6099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6" name="Google Shape;366;p28"/>
          <p:cNvSpPr/>
          <p:nvPr/>
        </p:nvSpPr>
        <p:spPr>
          <a:xfrm>
            <a:off x="8677575" y="4100576"/>
            <a:ext cx="4665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7" name="Google Shape;367;p28"/>
          <p:cNvSpPr/>
          <p:nvPr/>
        </p:nvSpPr>
        <p:spPr>
          <a:xfrm>
            <a:off x="5206068" y="0"/>
            <a:ext cx="12411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8" name="Google Shape;368;p28"/>
          <p:cNvSpPr/>
          <p:nvPr/>
        </p:nvSpPr>
        <p:spPr>
          <a:xfrm>
            <a:off x="6447262" y="0"/>
            <a:ext cx="8442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69" name="Google Shape;369;p28"/>
          <p:cNvSpPr/>
          <p:nvPr/>
        </p:nvSpPr>
        <p:spPr>
          <a:xfrm>
            <a:off x="8102075" y="0"/>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0" name="Google Shape;370;p28"/>
          <p:cNvSpPr/>
          <p:nvPr/>
        </p:nvSpPr>
        <p:spPr>
          <a:xfrm>
            <a:off x="8102075" y="2040871"/>
            <a:ext cx="6099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1" name="Google Shape;371;p28"/>
          <p:cNvSpPr/>
          <p:nvPr/>
        </p:nvSpPr>
        <p:spPr>
          <a:xfrm>
            <a:off x="7291578" y="3061484"/>
            <a:ext cx="8124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2" name="Google Shape;372;p28"/>
          <p:cNvSpPr/>
          <p:nvPr/>
        </p:nvSpPr>
        <p:spPr>
          <a:xfrm>
            <a:off x="5206074" y="1020431"/>
            <a:ext cx="12411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3" name="Google Shape;373;p28"/>
          <p:cNvSpPr/>
          <p:nvPr/>
        </p:nvSpPr>
        <p:spPr>
          <a:xfrm>
            <a:off x="4028275" y="0"/>
            <a:ext cx="11778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4" name="Google Shape;374;p28"/>
          <p:cNvSpPr/>
          <p:nvPr/>
        </p:nvSpPr>
        <p:spPr>
          <a:xfrm>
            <a:off x="4028281" y="1020428"/>
            <a:ext cx="1177800" cy="10206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5" name="Google Shape;375;p28"/>
          <p:cNvSpPr/>
          <p:nvPr/>
        </p:nvSpPr>
        <p:spPr>
          <a:xfrm>
            <a:off x="5206074" y="2040861"/>
            <a:ext cx="1241100" cy="10206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6" name="Google Shape;376;p28"/>
          <p:cNvSpPr/>
          <p:nvPr/>
        </p:nvSpPr>
        <p:spPr>
          <a:xfrm>
            <a:off x="8102075" y="1020429"/>
            <a:ext cx="6099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7" name="Google Shape;377;p28"/>
          <p:cNvSpPr/>
          <p:nvPr/>
        </p:nvSpPr>
        <p:spPr>
          <a:xfrm>
            <a:off x="7291574" y="0"/>
            <a:ext cx="8124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8" name="Google Shape;378;p28"/>
          <p:cNvSpPr/>
          <p:nvPr/>
        </p:nvSpPr>
        <p:spPr>
          <a:xfrm>
            <a:off x="8102080" y="3061475"/>
            <a:ext cx="609900" cy="1042800"/>
          </a:xfrm>
          <a:prstGeom prst="snip2DiagRect">
            <a:avLst>
              <a:gd fmla="val 0" name="adj1"/>
              <a:gd fmla="val 3967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79" name="Google Shape;379;p28"/>
          <p:cNvSpPr/>
          <p:nvPr/>
        </p:nvSpPr>
        <p:spPr>
          <a:xfrm>
            <a:off x="7291574" y="2040871"/>
            <a:ext cx="8124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0" name="Google Shape;380;p28"/>
          <p:cNvSpPr/>
          <p:nvPr/>
        </p:nvSpPr>
        <p:spPr>
          <a:xfrm>
            <a:off x="7291574" y="1020418"/>
            <a:ext cx="812400" cy="10206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1" name="Google Shape;381;p28"/>
          <p:cNvSpPr/>
          <p:nvPr/>
        </p:nvSpPr>
        <p:spPr>
          <a:xfrm>
            <a:off x="6447262" y="1020429"/>
            <a:ext cx="844200" cy="1020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2" name="Google Shape;382;p28"/>
          <p:cNvSpPr/>
          <p:nvPr/>
        </p:nvSpPr>
        <p:spPr>
          <a:xfrm>
            <a:off x="6447262" y="2040858"/>
            <a:ext cx="844200" cy="10206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3" name="Google Shape;383;p28"/>
          <p:cNvSpPr/>
          <p:nvPr/>
        </p:nvSpPr>
        <p:spPr>
          <a:xfrm>
            <a:off x="6447275" y="3061486"/>
            <a:ext cx="844200" cy="10428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4" name="Google Shape;384;p28"/>
          <p:cNvSpPr/>
          <p:nvPr/>
        </p:nvSpPr>
        <p:spPr>
          <a:xfrm>
            <a:off x="8677575" y="0"/>
            <a:ext cx="466500" cy="1020600"/>
          </a:xfrm>
          <a:prstGeom prst="snip2DiagRect">
            <a:avLst>
              <a:gd fmla="val 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5" name="Google Shape;385;p28"/>
          <p:cNvSpPr/>
          <p:nvPr/>
        </p:nvSpPr>
        <p:spPr>
          <a:xfrm>
            <a:off x="8677575" y="2040869"/>
            <a:ext cx="466500" cy="1020600"/>
          </a:xfrm>
          <a:prstGeom prst="snip2DiagRect">
            <a:avLst>
              <a:gd fmla="val 0" name="adj1"/>
              <a:gd fmla="val 3967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6" name="Google Shape;386;p28"/>
          <p:cNvSpPr/>
          <p:nvPr/>
        </p:nvSpPr>
        <p:spPr>
          <a:xfrm>
            <a:off x="8677575" y="1020428"/>
            <a:ext cx="466500" cy="1020600"/>
          </a:xfrm>
          <a:prstGeom prst="snip2DiagRect">
            <a:avLst>
              <a:gd fmla="val 0" name="adj1"/>
              <a:gd fmla="val 48289" name="adj2"/>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7" name="Google Shape;387;p28"/>
          <p:cNvSpPr/>
          <p:nvPr/>
        </p:nvSpPr>
        <p:spPr>
          <a:xfrm>
            <a:off x="8677577" y="3061472"/>
            <a:ext cx="466500" cy="1042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88" name="Google Shape;388;p28"/>
          <p:cNvSpPr txBox="1"/>
          <p:nvPr>
            <p:ph type="title"/>
          </p:nvPr>
        </p:nvSpPr>
        <p:spPr>
          <a:xfrm>
            <a:off x="259050" y="3670842"/>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56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ection header">
  <p:cSld name="BLANK_1">
    <p:bg>
      <p:bgPr>
        <a:solidFill>
          <a:schemeClr val="accent5"/>
        </a:solidFill>
      </p:bgPr>
    </p:bg>
    <p:spTree>
      <p:nvGrpSpPr>
        <p:cNvPr id="389" name="Shape 389"/>
        <p:cNvGrpSpPr/>
        <p:nvPr/>
      </p:nvGrpSpPr>
      <p:grpSpPr>
        <a:xfrm>
          <a:off x="0" y="0"/>
          <a:ext cx="0" cy="0"/>
          <a:chOff x="0" y="0"/>
          <a:chExt cx="0" cy="0"/>
        </a:xfrm>
      </p:grpSpPr>
      <p:grpSp>
        <p:nvGrpSpPr>
          <p:cNvPr id="390" name="Google Shape;390;p29"/>
          <p:cNvGrpSpPr/>
          <p:nvPr/>
        </p:nvGrpSpPr>
        <p:grpSpPr>
          <a:xfrm>
            <a:off x="4895291" y="1377627"/>
            <a:ext cx="4091726" cy="3670806"/>
            <a:chOff x="5223565" y="1672200"/>
            <a:chExt cx="3763198" cy="3376074"/>
          </a:xfrm>
        </p:grpSpPr>
        <p:sp>
          <p:nvSpPr>
            <p:cNvPr id="391" name="Google Shape;391;p29"/>
            <p:cNvSpPr/>
            <p:nvPr/>
          </p:nvSpPr>
          <p:spPr>
            <a:xfrm>
              <a:off x="8597363" y="4658874"/>
              <a:ext cx="389400" cy="38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2" name="Google Shape;392;p29"/>
            <p:cNvSpPr/>
            <p:nvPr/>
          </p:nvSpPr>
          <p:spPr>
            <a:xfrm>
              <a:off x="8221477" y="467476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3" name="Google Shape;393;p29"/>
            <p:cNvSpPr/>
            <p:nvPr/>
          </p:nvSpPr>
          <p:spPr>
            <a:xfrm>
              <a:off x="7827856" y="466875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4" name="Google Shape;394;p29"/>
            <p:cNvSpPr/>
            <p:nvPr/>
          </p:nvSpPr>
          <p:spPr>
            <a:xfrm>
              <a:off x="7434256" y="4656732"/>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5" name="Google Shape;395;p29"/>
            <p:cNvSpPr/>
            <p:nvPr/>
          </p:nvSpPr>
          <p:spPr>
            <a:xfrm>
              <a:off x="7061685" y="4674751"/>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6" name="Google Shape;396;p29"/>
            <p:cNvSpPr/>
            <p:nvPr/>
          </p:nvSpPr>
          <p:spPr>
            <a:xfrm>
              <a:off x="6674992" y="46837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7" name="Google Shape;397;p29"/>
            <p:cNvSpPr/>
            <p:nvPr/>
          </p:nvSpPr>
          <p:spPr>
            <a:xfrm>
              <a:off x="6302724" y="4703118"/>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8" name="Google Shape;398;p29"/>
            <p:cNvSpPr/>
            <p:nvPr/>
          </p:nvSpPr>
          <p:spPr>
            <a:xfrm>
              <a:off x="5931636" y="4719313"/>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399" name="Google Shape;399;p29"/>
            <p:cNvSpPr/>
            <p:nvPr/>
          </p:nvSpPr>
          <p:spPr>
            <a:xfrm>
              <a:off x="5574999" y="475412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0" name="Google Shape;400;p29"/>
            <p:cNvSpPr/>
            <p:nvPr/>
          </p:nvSpPr>
          <p:spPr>
            <a:xfrm>
              <a:off x="5223565" y="4792075"/>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1" name="Google Shape;401;p29"/>
            <p:cNvSpPr/>
            <p:nvPr/>
          </p:nvSpPr>
          <p:spPr>
            <a:xfrm>
              <a:off x="5233309" y="4405993"/>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2" name="Google Shape;402;p29"/>
            <p:cNvSpPr/>
            <p:nvPr/>
          </p:nvSpPr>
          <p:spPr>
            <a:xfrm>
              <a:off x="5255991" y="403107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3" name="Google Shape;403;p29"/>
            <p:cNvSpPr/>
            <p:nvPr/>
          </p:nvSpPr>
          <p:spPr>
            <a:xfrm>
              <a:off x="5577744" y="435924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4" name="Google Shape;404;p29"/>
            <p:cNvSpPr/>
            <p:nvPr/>
          </p:nvSpPr>
          <p:spPr>
            <a:xfrm>
              <a:off x="5597859" y="3989773"/>
              <a:ext cx="128400" cy="128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5" name="Google Shape;405;p29"/>
            <p:cNvSpPr/>
            <p:nvPr/>
          </p:nvSpPr>
          <p:spPr>
            <a:xfrm>
              <a:off x="5617892" y="3617917"/>
              <a:ext cx="88200" cy="8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6" name="Google Shape;406;p29"/>
            <p:cNvSpPr/>
            <p:nvPr/>
          </p:nvSpPr>
          <p:spPr>
            <a:xfrm>
              <a:off x="5640242" y="3256822"/>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7" name="Google Shape;407;p29"/>
            <p:cNvSpPr/>
            <p:nvPr/>
          </p:nvSpPr>
          <p:spPr>
            <a:xfrm>
              <a:off x="5947917" y="4337666"/>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8" name="Google Shape;408;p29"/>
            <p:cNvSpPr/>
            <p:nvPr/>
          </p:nvSpPr>
          <p:spPr>
            <a:xfrm>
              <a:off x="5947917" y="3948966"/>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09" name="Google Shape;409;p29"/>
            <p:cNvSpPr/>
            <p:nvPr/>
          </p:nvSpPr>
          <p:spPr>
            <a:xfrm>
              <a:off x="5971017" y="3583374"/>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0" name="Google Shape;410;p29"/>
            <p:cNvSpPr/>
            <p:nvPr/>
          </p:nvSpPr>
          <p:spPr>
            <a:xfrm>
              <a:off x="6000412" y="3213736"/>
              <a:ext cx="120600" cy="120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1" name="Google Shape;411;p29"/>
            <p:cNvSpPr/>
            <p:nvPr/>
          </p:nvSpPr>
          <p:spPr>
            <a:xfrm>
              <a:off x="6028158" y="2848212"/>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2" name="Google Shape;412;p29"/>
            <p:cNvSpPr/>
            <p:nvPr/>
          </p:nvSpPr>
          <p:spPr>
            <a:xfrm>
              <a:off x="6310165" y="4307974"/>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3" name="Google Shape;413;p29"/>
            <p:cNvSpPr/>
            <p:nvPr/>
          </p:nvSpPr>
          <p:spPr>
            <a:xfrm>
              <a:off x="6317617" y="3928525"/>
              <a:ext cx="251100" cy="251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4" name="Google Shape;414;p29"/>
            <p:cNvSpPr/>
            <p:nvPr/>
          </p:nvSpPr>
          <p:spPr>
            <a:xfrm>
              <a:off x="6338017" y="3557025"/>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5" name="Google Shape;415;p29"/>
            <p:cNvSpPr/>
            <p:nvPr/>
          </p:nvSpPr>
          <p:spPr>
            <a:xfrm>
              <a:off x="6353659" y="3174152"/>
              <a:ext cx="190800" cy="190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6" name="Google Shape;416;p29"/>
            <p:cNvSpPr/>
            <p:nvPr/>
          </p:nvSpPr>
          <p:spPr>
            <a:xfrm>
              <a:off x="6378718" y="2811048"/>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7" name="Google Shape;417;p29"/>
            <p:cNvSpPr/>
            <p:nvPr/>
          </p:nvSpPr>
          <p:spPr>
            <a:xfrm>
              <a:off x="6742842" y="2786001"/>
              <a:ext cx="190800" cy="190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8" name="Google Shape;418;p29"/>
            <p:cNvSpPr/>
            <p:nvPr/>
          </p:nvSpPr>
          <p:spPr>
            <a:xfrm>
              <a:off x="6416508" y="2460862"/>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19" name="Google Shape;419;p29"/>
            <p:cNvSpPr/>
            <p:nvPr/>
          </p:nvSpPr>
          <p:spPr>
            <a:xfrm>
              <a:off x="6767893" y="2423048"/>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0" name="Google Shape;420;p29"/>
            <p:cNvSpPr/>
            <p:nvPr/>
          </p:nvSpPr>
          <p:spPr>
            <a:xfrm>
              <a:off x="6818658" y="2063849"/>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1" name="Google Shape;421;p29"/>
            <p:cNvSpPr/>
            <p:nvPr/>
          </p:nvSpPr>
          <p:spPr>
            <a:xfrm>
              <a:off x="6725510" y="316172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2" name="Google Shape;422;p29"/>
            <p:cNvSpPr/>
            <p:nvPr/>
          </p:nvSpPr>
          <p:spPr>
            <a:xfrm>
              <a:off x="6703814" y="353649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3" name="Google Shape;423;p29"/>
            <p:cNvSpPr/>
            <p:nvPr/>
          </p:nvSpPr>
          <p:spPr>
            <a:xfrm>
              <a:off x="6693510" y="3918330"/>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4" name="Google Shape;424;p29"/>
            <p:cNvSpPr/>
            <p:nvPr/>
          </p:nvSpPr>
          <p:spPr>
            <a:xfrm>
              <a:off x="6683243" y="4298575"/>
              <a:ext cx="302100" cy="302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5" name="Google Shape;425;p29"/>
            <p:cNvSpPr/>
            <p:nvPr/>
          </p:nvSpPr>
          <p:spPr>
            <a:xfrm>
              <a:off x="7061692" y="4285375"/>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6" name="Google Shape;426;p29"/>
            <p:cNvSpPr/>
            <p:nvPr/>
          </p:nvSpPr>
          <p:spPr>
            <a:xfrm>
              <a:off x="7070692" y="3905000"/>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7" name="Google Shape;427;p29"/>
            <p:cNvSpPr/>
            <p:nvPr/>
          </p:nvSpPr>
          <p:spPr>
            <a:xfrm>
              <a:off x="7085092" y="3528700"/>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8" name="Google Shape;428;p29"/>
            <p:cNvSpPr/>
            <p:nvPr/>
          </p:nvSpPr>
          <p:spPr>
            <a:xfrm>
              <a:off x="7103018" y="3150325"/>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29" name="Google Shape;429;p29"/>
            <p:cNvSpPr/>
            <p:nvPr/>
          </p:nvSpPr>
          <p:spPr>
            <a:xfrm>
              <a:off x="7124313" y="2779308"/>
              <a:ext cx="220500" cy="22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0" name="Google Shape;430;p29"/>
            <p:cNvSpPr/>
            <p:nvPr/>
          </p:nvSpPr>
          <p:spPr>
            <a:xfrm>
              <a:off x="7146044" y="2409955"/>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1" name="Google Shape;431;p29"/>
            <p:cNvSpPr/>
            <p:nvPr/>
          </p:nvSpPr>
          <p:spPr>
            <a:xfrm>
              <a:off x="7186793" y="2052175"/>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2" name="Google Shape;432;p29"/>
            <p:cNvSpPr/>
            <p:nvPr/>
          </p:nvSpPr>
          <p:spPr>
            <a:xfrm>
              <a:off x="7976817"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3" name="Google Shape;433;p29"/>
            <p:cNvSpPr/>
            <p:nvPr/>
          </p:nvSpPr>
          <p:spPr>
            <a:xfrm>
              <a:off x="8371192"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4" name="Google Shape;434;p29"/>
            <p:cNvSpPr/>
            <p:nvPr/>
          </p:nvSpPr>
          <p:spPr>
            <a:xfrm>
              <a:off x="8764889" y="1672200"/>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5" name="Google Shape;435;p29"/>
            <p:cNvSpPr/>
            <p:nvPr/>
          </p:nvSpPr>
          <p:spPr>
            <a:xfrm>
              <a:off x="7441492" y="427460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6" name="Google Shape;436;p29"/>
            <p:cNvSpPr/>
            <p:nvPr/>
          </p:nvSpPr>
          <p:spPr>
            <a:xfrm>
              <a:off x="7452292" y="3896000"/>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7" name="Google Shape;437;p29"/>
            <p:cNvSpPr/>
            <p:nvPr/>
          </p:nvSpPr>
          <p:spPr>
            <a:xfrm>
              <a:off x="7470292" y="351017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8" name="Google Shape;438;p29"/>
            <p:cNvSpPr/>
            <p:nvPr/>
          </p:nvSpPr>
          <p:spPr>
            <a:xfrm>
              <a:off x="7484692" y="3137725"/>
              <a:ext cx="281700" cy="281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39" name="Google Shape;439;p29"/>
            <p:cNvSpPr/>
            <p:nvPr/>
          </p:nvSpPr>
          <p:spPr>
            <a:xfrm>
              <a:off x="7497293" y="2761300"/>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0" name="Google Shape;440;p29"/>
            <p:cNvSpPr/>
            <p:nvPr/>
          </p:nvSpPr>
          <p:spPr>
            <a:xfrm>
              <a:off x="7515288" y="2386708"/>
              <a:ext cx="220500" cy="22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1" name="Google Shape;441;p29"/>
            <p:cNvSpPr/>
            <p:nvPr/>
          </p:nvSpPr>
          <p:spPr>
            <a:xfrm>
              <a:off x="7564468" y="2035826"/>
              <a:ext cx="140700" cy="140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2" name="Google Shape;442;p29"/>
            <p:cNvSpPr/>
            <p:nvPr/>
          </p:nvSpPr>
          <p:spPr>
            <a:xfrm>
              <a:off x="7828801" y="4272511"/>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3" name="Google Shape;443;p29"/>
            <p:cNvSpPr/>
            <p:nvPr/>
          </p:nvSpPr>
          <p:spPr>
            <a:xfrm>
              <a:off x="7835067"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4" name="Google Shape;444;p29"/>
            <p:cNvSpPr/>
            <p:nvPr/>
          </p:nvSpPr>
          <p:spPr>
            <a:xfrm>
              <a:off x="7850970" y="3509478"/>
              <a:ext cx="328500" cy="328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5" name="Google Shape;445;p29"/>
            <p:cNvSpPr/>
            <p:nvPr/>
          </p:nvSpPr>
          <p:spPr>
            <a:xfrm>
              <a:off x="7859967"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6" name="Google Shape;446;p29"/>
            <p:cNvSpPr/>
            <p:nvPr/>
          </p:nvSpPr>
          <p:spPr>
            <a:xfrm>
              <a:off x="7886401" y="2761299"/>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7" name="Google Shape;447;p29"/>
            <p:cNvSpPr/>
            <p:nvPr/>
          </p:nvSpPr>
          <p:spPr>
            <a:xfrm>
              <a:off x="7904067" y="2376550"/>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8" name="Google Shape;448;p29"/>
            <p:cNvSpPr/>
            <p:nvPr/>
          </p:nvSpPr>
          <p:spPr>
            <a:xfrm>
              <a:off x="7944867" y="2030125"/>
              <a:ext cx="152100" cy="152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49" name="Google Shape;449;p29"/>
            <p:cNvSpPr/>
            <p:nvPr/>
          </p:nvSpPr>
          <p:spPr>
            <a:xfrm>
              <a:off x="8330538" y="2030125"/>
              <a:ext cx="164100" cy="16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0" name="Google Shape;450;p29"/>
            <p:cNvSpPr/>
            <p:nvPr/>
          </p:nvSpPr>
          <p:spPr>
            <a:xfrm>
              <a:off x="8717639" y="2025398"/>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1" name="Google Shape;451;p29"/>
            <p:cNvSpPr/>
            <p:nvPr/>
          </p:nvSpPr>
          <p:spPr>
            <a:xfrm>
              <a:off x="8298197" y="238391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2" name="Google Shape;452;p29"/>
            <p:cNvSpPr/>
            <p:nvPr/>
          </p:nvSpPr>
          <p:spPr>
            <a:xfrm>
              <a:off x="8691644" y="2383915"/>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3" name="Google Shape;453;p29"/>
            <p:cNvSpPr/>
            <p:nvPr/>
          </p:nvSpPr>
          <p:spPr>
            <a:xfrm>
              <a:off x="8273879" y="276068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4" name="Google Shape;454;p29"/>
            <p:cNvSpPr/>
            <p:nvPr/>
          </p:nvSpPr>
          <p:spPr>
            <a:xfrm>
              <a:off x="8662489" y="2760682"/>
              <a:ext cx="266100" cy="266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5" name="Google Shape;455;p29"/>
            <p:cNvSpPr/>
            <p:nvPr/>
          </p:nvSpPr>
          <p:spPr>
            <a:xfrm>
              <a:off x="8248467"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6" name="Google Shape;456;p29"/>
            <p:cNvSpPr/>
            <p:nvPr/>
          </p:nvSpPr>
          <p:spPr>
            <a:xfrm>
              <a:off x="8649389" y="3123325"/>
              <a:ext cx="310500" cy="3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7" name="Google Shape;457;p29"/>
            <p:cNvSpPr/>
            <p:nvPr/>
          </p:nvSpPr>
          <p:spPr>
            <a:xfrm>
              <a:off x="8228667" y="3498675"/>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8" name="Google Shape;458;p29"/>
            <p:cNvSpPr/>
            <p:nvPr/>
          </p:nvSpPr>
          <p:spPr>
            <a:xfrm>
              <a:off x="8620488" y="3498675"/>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59" name="Google Shape;459;p29"/>
            <p:cNvSpPr/>
            <p:nvPr/>
          </p:nvSpPr>
          <p:spPr>
            <a:xfrm>
              <a:off x="8225203"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0" name="Google Shape;460;p29"/>
            <p:cNvSpPr/>
            <p:nvPr/>
          </p:nvSpPr>
          <p:spPr>
            <a:xfrm>
              <a:off x="8616393" y="3890650"/>
              <a:ext cx="350100" cy="35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1" name="Google Shape;461;p29"/>
            <p:cNvSpPr/>
            <p:nvPr/>
          </p:nvSpPr>
          <p:spPr>
            <a:xfrm>
              <a:off x="8217728" y="4274243"/>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2" name="Google Shape;462;p29"/>
            <p:cNvSpPr/>
            <p:nvPr/>
          </p:nvSpPr>
          <p:spPr>
            <a:xfrm>
              <a:off x="8605974" y="4274243"/>
              <a:ext cx="364500" cy="364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grpSp>
      <p:grpSp>
        <p:nvGrpSpPr>
          <p:cNvPr id="463" name="Google Shape;463;p29"/>
          <p:cNvGrpSpPr/>
          <p:nvPr/>
        </p:nvGrpSpPr>
        <p:grpSpPr>
          <a:xfrm>
            <a:off x="142078" y="79823"/>
            <a:ext cx="2140834" cy="1767927"/>
            <a:chOff x="142083" y="79814"/>
            <a:chExt cx="1831025" cy="1512212"/>
          </a:xfrm>
        </p:grpSpPr>
        <p:sp>
          <p:nvSpPr>
            <p:cNvPr id="464" name="Google Shape;464;p29"/>
            <p:cNvSpPr/>
            <p:nvPr/>
          </p:nvSpPr>
          <p:spPr>
            <a:xfrm>
              <a:off x="142083" y="79814"/>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5" name="Google Shape;465;p29"/>
            <p:cNvSpPr/>
            <p:nvPr/>
          </p:nvSpPr>
          <p:spPr>
            <a:xfrm>
              <a:off x="487858" y="87214"/>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6" name="Google Shape;466;p29"/>
            <p:cNvSpPr/>
            <p:nvPr/>
          </p:nvSpPr>
          <p:spPr>
            <a:xfrm>
              <a:off x="839135" y="87214"/>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7" name="Google Shape;467;p29"/>
            <p:cNvSpPr/>
            <p:nvPr/>
          </p:nvSpPr>
          <p:spPr>
            <a:xfrm>
              <a:off x="1191033" y="105414"/>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8" name="Google Shape;468;p29"/>
            <p:cNvSpPr/>
            <p:nvPr/>
          </p:nvSpPr>
          <p:spPr>
            <a:xfrm>
              <a:off x="1537808" y="115439"/>
              <a:ext cx="140700" cy="14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69" name="Google Shape;469;p29"/>
            <p:cNvSpPr/>
            <p:nvPr/>
          </p:nvSpPr>
          <p:spPr>
            <a:xfrm>
              <a:off x="1908008" y="148714"/>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0" name="Google Shape;470;p29"/>
            <p:cNvSpPr/>
            <p:nvPr/>
          </p:nvSpPr>
          <p:spPr>
            <a:xfrm>
              <a:off x="164883" y="422639"/>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1" name="Google Shape;471;p29"/>
            <p:cNvSpPr/>
            <p:nvPr/>
          </p:nvSpPr>
          <p:spPr>
            <a:xfrm>
              <a:off x="506960" y="42788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2" name="Google Shape;472;p29"/>
            <p:cNvSpPr/>
            <p:nvPr/>
          </p:nvSpPr>
          <p:spPr>
            <a:xfrm>
              <a:off x="854387" y="4367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3" name="Google Shape;473;p29"/>
            <p:cNvSpPr/>
            <p:nvPr/>
          </p:nvSpPr>
          <p:spPr>
            <a:xfrm>
              <a:off x="1202034" y="45038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4" name="Google Shape;474;p29"/>
            <p:cNvSpPr/>
            <p:nvPr/>
          </p:nvSpPr>
          <p:spPr>
            <a:xfrm>
              <a:off x="1558407" y="470039"/>
              <a:ext cx="97800" cy="97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5" name="Google Shape;475;p29"/>
            <p:cNvSpPr/>
            <p:nvPr/>
          </p:nvSpPr>
          <p:spPr>
            <a:xfrm>
              <a:off x="1924408" y="49981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6" name="Google Shape;476;p29"/>
            <p:cNvSpPr/>
            <p:nvPr/>
          </p:nvSpPr>
          <p:spPr>
            <a:xfrm>
              <a:off x="529964" y="7756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7" name="Google Shape;477;p29"/>
            <p:cNvSpPr/>
            <p:nvPr/>
          </p:nvSpPr>
          <p:spPr>
            <a:xfrm>
              <a:off x="185718" y="76544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8" name="Google Shape;478;p29"/>
            <p:cNvSpPr/>
            <p:nvPr/>
          </p:nvSpPr>
          <p:spPr>
            <a:xfrm>
              <a:off x="873448" y="7840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79" name="Google Shape;479;p29"/>
            <p:cNvSpPr/>
            <p:nvPr/>
          </p:nvSpPr>
          <p:spPr>
            <a:xfrm>
              <a:off x="1230921" y="80450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0" name="Google Shape;480;p29"/>
            <p:cNvSpPr/>
            <p:nvPr/>
          </p:nvSpPr>
          <p:spPr>
            <a:xfrm>
              <a:off x="1577346" y="824201"/>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1" name="Google Shape;481;p29"/>
            <p:cNvSpPr/>
            <p:nvPr/>
          </p:nvSpPr>
          <p:spPr>
            <a:xfrm>
              <a:off x="551148" y="11221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2" name="Google Shape;482;p29"/>
            <p:cNvSpPr/>
            <p:nvPr/>
          </p:nvSpPr>
          <p:spPr>
            <a:xfrm>
              <a:off x="201014" y="1115389"/>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3" name="Google Shape;483;p29"/>
            <p:cNvSpPr/>
            <p:nvPr/>
          </p:nvSpPr>
          <p:spPr>
            <a:xfrm>
              <a:off x="900639" y="114435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4" name="Google Shape;484;p29"/>
            <p:cNvSpPr/>
            <p:nvPr/>
          </p:nvSpPr>
          <p:spPr>
            <a:xfrm>
              <a:off x="1258496" y="1160976"/>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5" name="Google Shape;485;p29"/>
            <p:cNvSpPr/>
            <p:nvPr/>
          </p:nvSpPr>
          <p:spPr>
            <a:xfrm>
              <a:off x="240458" y="1484026"/>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6" name="Google Shape;486;p29"/>
            <p:cNvSpPr/>
            <p:nvPr/>
          </p:nvSpPr>
          <p:spPr>
            <a:xfrm>
              <a:off x="583108" y="1486121"/>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487" name="Google Shape;487;p29"/>
            <p:cNvSpPr/>
            <p:nvPr/>
          </p:nvSpPr>
          <p:spPr>
            <a:xfrm>
              <a:off x="937805" y="1508513"/>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grpSp>
      <p:sp>
        <p:nvSpPr>
          <p:cNvPr id="488" name="Google Shape;488;p29"/>
          <p:cNvSpPr txBox="1"/>
          <p:nvPr>
            <p:ph type="title"/>
          </p:nvPr>
        </p:nvSpPr>
        <p:spPr>
          <a:xfrm>
            <a:off x="228600" y="2160392"/>
            <a:ext cx="57609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489" name="Google Shape;489;p29"/>
          <p:cNvSpPr txBox="1"/>
          <p:nvPr>
            <p:ph idx="1" type="subTitle"/>
          </p:nvPr>
        </p:nvSpPr>
        <p:spPr>
          <a:xfrm>
            <a:off x="228600" y="2800192"/>
            <a:ext cx="4916700" cy="5064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1">
  <p:cSld name="CUSTOM">
    <p:spTree>
      <p:nvGrpSpPr>
        <p:cNvPr id="490" name="Shape 490"/>
        <p:cNvGrpSpPr/>
        <p:nvPr/>
      </p:nvGrpSpPr>
      <p:grpSpPr>
        <a:xfrm>
          <a:off x="0" y="0"/>
          <a:ext cx="0" cy="0"/>
          <a:chOff x="0" y="0"/>
          <a:chExt cx="0" cy="0"/>
        </a:xfrm>
      </p:grpSpPr>
      <p:sp>
        <p:nvSpPr>
          <p:cNvPr id="491" name="Google Shape;491;p30"/>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492" name="Google Shape;492;p30"/>
          <p:cNvSpPr/>
          <p:nvPr>
            <p:ph idx="2" type="pic"/>
          </p:nvPr>
        </p:nvSpPr>
        <p:spPr>
          <a:xfrm>
            <a:off x="228425" y="1804150"/>
            <a:ext cx="1444500" cy="1451400"/>
          </a:xfrm>
          <a:prstGeom prst="rect">
            <a:avLst/>
          </a:prstGeom>
          <a:noFill/>
          <a:ln>
            <a:noFill/>
          </a:ln>
        </p:spPr>
      </p:sp>
      <p:sp>
        <p:nvSpPr>
          <p:cNvPr id="493" name="Google Shape;493;p30"/>
          <p:cNvSpPr/>
          <p:nvPr>
            <p:ph idx="3" type="pic"/>
          </p:nvPr>
        </p:nvSpPr>
        <p:spPr>
          <a:xfrm>
            <a:off x="2036775" y="1804150"/>
            <a:ext cx="1444500" cy="1451400"/>
          </a:xfrm>
          <a:prstGeom prst="rect">
            <a:avLst/>
          </a:prstGeom>
          <a:noFill/>
          <a:ln>
            <a:noFill/>
          </a:ln>
        </p:spPr>
      </p:sp>
      <p:sp>
        <p:nvSpPr>
          <p:cNvPr id="494" name="Google Shape;494;p30"/>
          <p:cNvSpPr/>
          <p:nvPr>
            <p:ph idx="4" type="pic"/>
          </p:nvPr>
        </p:nvSpPr>
        <p:spPr>
          <a:xfrm>
            <a:off x="3844088" y="1804150"/>
            <a:ext cx="1444500" cy="1451400"/>
          </a:xfrm>
          <a:prstGeom prst="rect">
            <a:avLst/>
          </a:prstGeom>
          <a:noFill/>
          <a:ln>
            <a:noFill/>
          </a:ln>
        </p:spPr>
      </p:sp>
      <p:sp>
        <p:nvSpPr>
          <p:cNvPr id="495" name="Google Shape;495;p30"/>
          <p:cNvSpPr/>
          <p:nvPr>
            <p:ph idx="5" type="pic"/>
          </p:nvPr>
        </p:nvSpPr>
        <p:spPr>
          <a:xfrm>
            <a:off x="5655513" y="1804150"/>
            <a:ext cx="1444500" cy="1451400"/>
          </a:xfrm>
          <a:prstGeom prst="rect">
            <a:avLst/>
          </a:prstGeom>
          <a:noFill/>
          <a:ln>
            <a:noFill/>
          </a:ln>
        </p:spPr>
      </p:sp>
      <p:sp>
        <p:nvSpPr>
          <p:cNvPr id="496" name="Google Shape;496;p30"/>
          <p:cNvSpPr/>
          <p:nvPr>
            <p:ph idx="6" type="pic"/>
          </p:nvPr>
        </p:nvSpPr>
        <p:spPr>
          <a:xfrm>
            <a:off x="7470863" y="1804150"/>
            <a:ext cx="1444500" cy="1451400"/>
          </a:xfrm>
          <a:prstGeom prst="rect">
            <a:avLst/>
          </a:prstGeom>
          <a:noFill/>
          <a:ln>
            <a:noFill/>
          </a:ln>
        </p:spPr>
      </p:sp>
      <p:sp>
        <p:nvSpPr>
          <p:cNvPr id="497" name="Google Shape;497;p30"/>
          <p:cNvSpPr txBox="1"/>
          <p:nvPr>
            <p:ph idx="1" type="subTitle"/>
          </p:nvPr>
        </p:nvSpPr>
        <p:spPr>
          <a:xfrm>
            <a:off x="326700"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498" name="Google Shape;498;p30"/>
          <p:cNvSpPr txBox="1"/>
          <p:nvPr>
            <p:ph idx="7" type="subTitle"/>
          </p:nvPr>
        </p:nvSpPr>
        <p:spPr>
          <a:xfrm>
            <a:off x="326700"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499" name="Google Shape;499;p30"/>
          <p:cNvSpPr txBox="1"/>
          <p:nvPr>
            <p:ph idx="8" type="subTitle"/>
          </p:nvPr>
        </p:nvSpPr>
        <p:spPr>
          <a:xfrm>
            <a:off x="2131863"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None/>
              <a:defRPr b="1" sz="10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00" name="Google Shape;500;p30"/>
          <p:cNvSpPr txBox="1"/>
          <p:nvPr>
            <p:ph idx="9" type="subTitle"/>
          </p:nvPr>
        </p:nvSpPr>
        <p:spPr>
          <a:xfrm>
            <a:off x="2131863"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01" name="Google Shape;501;p30"/>
          <p:cNvSpPr txBox="1"/>
          <p:nvPr>
            <p:ph idx="13" type="subTitle"/>
          </p:nvPr>
        </p:nvSpPr>
        <p:spPr>
          <a:xfrm>
            <a:off x="3945850"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02" name="Google Shape;502;p30"/>
          <p:cNvSpPr txBox="1"/>
          <p:nvPr>
            <p:ph idx="14" type="subTitle"/>
          </p:nvPr>
        </p:nvSpPr>
        <p:spPr>
          <a:xfrm>
            <a:off x="3945850"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03" name="Google Shape;503;p30"/>
          <p:cNvSpPr txBox="1"/>
          <p:nvPr>
            <p:ph idx="15" type="subTitle"/>
          </p:nvPr>
        </p:nvSpPr>
        <p:spPr>
          <a:xfrm>
            <a:off x="5753462"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04" name="Google Shape;504;p30"/>
          <p:cNvSpPr txBox="1"/>
          <p:nvPr>
            <p:ph idx="16" type="subTitle"/>
          </p:nvPr>
        </p:nvSpPr>
        <p:spPr>
          <a:xfrm>
            <a:off x="5753462"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05" name="Google Shape;505;p30"/>
          <p:cNvSpPr txBox="1"/>
          <p:nvPr>
            <p:ph idx="17" type="subTitle"/>
          </p:nvPr>
        </p:nvSpPr>
        <p:spPr>
          <a:xfrm>
            <a:off x="7569712" y="3482650"/>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06" name="Google Shape;506;p30"/>
          <p:cNvSpPr txBox="1"/>
          <p:nvPr>
            <p:ph idx="18" type="subTitle"/>
          </p:nvPr>
        </p:nvSpPr>
        <p:spPr>
          <a:xfrm>
            <a:off x="7569712" y="3803650"/>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the team 2">
  <p:cSld name="CUSTOM_1">
    <p:spTree>
      <p:nvGrpSpPr>
        <p:cNvPr id="507" name="Shape 507"/>
        <p:cNvGrpSpPr/>
        <p:nvPr/>
      </p:nvGrpSpPr>
      <p:grpSpPr>
        <a:xfrm>
          <a:off x="0" y="0"/>
          <a:ext cx="0" cy="0"/>
          <a:chOff x="0" y="0"/>
          <a:chExt cx="0" cy="0"/>
        </a:xfrm>
      </p:grpSpPr>
      <p:sp>
        <p:nvSpPr>
          <p:cNvPr id="508" name="Google Shape;508;p31"/>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09" name="Google Shape;509;p31"/>
          <p:cNvSpPr/>
          <p:nvPr/>
        </p:nvSpPr>
        <p:spPr>
          <a:xfrm>
            <a:off x="4898537" y="6100"/>
            <a:ext cx="1059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510" name="Google Shape;510;p31"/>
          <p:cNvSpPr/>
          <p:nvPr/>
        </p:nvSpPr>
        <p:spPr>
          <a:xfrm>
            <a:off x="5962868" y="6100"/>
            <a:ext cx="2115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511" name="Google Shape;511;p31"/>
          <p:cNvSpPr/>
          <p:nvPr/>
        </p:nvSpPr>
        <p:spPr>
          <a:xfrm>
            <a:off x="8077928" y="6100"/>
            <a:ext cx="10590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512" name="Google Shape;512;p31"/>
          <p:cNvSpPr/>
          <p:nvPr/>
        </p:nvSpPr>
        <p:spPr>
          <a:xfrm>
            <a:off x="3063300" y="6100"/>
            <a:ext cx="1835400" cy="950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513" name="Google Shape;513;p31"/>
          <p:cNvSpPr/>
          <p:nvPr>
            <p:ph idx="2" type="pic"/>
          </p:nvPr>
        </p:nvSpPr>
        <p:spPr>
          <a:xfrm>
            <a:off x="228425" y="1992125"/>
            <a:ext cx="1444500" cy="1451400"/>
          </a:xfrm>
          <a:prstGeom prst="rect">
            <a:avLst/>
          </a:prstGeom>
          <a:noFill/>
          <a:ln>
            <a:noFill/>
          </a:ln>
        </p:spPr>
      </p:sp>
      <p:sp>
        <p:nvSpPr>
          <p:cNvPr id="514" name="Google Shape;514;p31"/>
          <p:cNvSpPr/>
          <p:nvPr>
            <p:ph idx="3" type="pic"/>
          </p:nvPr>
        </p:nvSpPr>
        <p:spPr>
          <a:xfrm>
            <a:off x="2039088" y="1992125"/>
            <a:ext cx="1444500" cy="1451400"/>
          </a:xfrm>
          <a:prstGeom prst="rect">
            <a:avLst/>
          </a:prstGeom>
          <a:noFill/>
          <a:ln>
            <a:noFill/>
          </a:ln>
        </p:spPr>
      </p:sp>
      <p:sp>
        <p:nvSpPr>
          <p:cNvPr id="515" name="Google Shape;515;p31"/>
          <p:cNvSpPr/>
          <p:nvPr>
            <p:ph idx="4" type="pic"/>
          </p:nvPr>
        </p:nvSpPr>
        <p:spPr>
          <a:xfrm>
            <a:off x="3849663" y="1992125"/>
            <a:ext cx="1444500" cy="1451400"/>
          </a:xfrm>
          <a:prstGeom prst="rect">
            <a:avLst/>
          </a:prstGeom>
          <a:noFill/>
          <a:ln>
            <a:noFill/>
          </a:ln>
        </p:spPr>
      </p:sp>
      <p:sp>
        <p:nvSpPr>
          <p:cNvPr id="516" name="Google Shape;516;p31"/>
          <p:cNvSpPr/>
          <p:nvPr>
            <p:ph idx="5" type="pic"/>
          </p:nvPr>
        </p:nvSpPr>
        <p:spPr>
          <a:xfrm>
            <a:off x="5660238" y="1992125"/>
            <a:ext cx="1444500" cy="1451400"/>
          </a:xfrm>
          <a:prstGeom prst="rect">
            <a:avLst/>
          </a:prstGeom>
          <a:noFill/>
          <a:ln>
            <a:noFill/>
          </a:ln>
        </p:spPr>
      </p:sp>
      <p:sp>
        <p:nvSpPr>
          <p:cNvPr id="517" name="Google Shape;517;p31"/>
          <p:cNvSpPr/>
          <p:nvPr>
            <p:ph idx="6" type="pic"/>
          </p:nvPr>
        </p:nvSpPr>
        <p:spPr>
          <a:xfrm>
            <a:off x="7470738" y="1992125"/>
            <a:ext cx="1444500" cy="1451400"/>
          </a:xfrm>
          <a:prstGeom prst="rect">
            <a:avLst/>
          </a:prstGeom>
          <a:noFill/>
          <a:ln>
            <a:noFill/>
          </a:ln>
        </p:spPr>
      </p:sp>
      <p:sp>
        <p:nvSpPr>
          <p:cNvPr id="518" name="Google Shape;518;p31"/>
          <p:cNvSpPr txBox="1"/>
          <p:nvPr>
            <p:ph idx="1" type="subTitle"/>
          </p:nvPr>
        </p:nvSpPr>
        <p:spPr>
          <a:xfrm>
            <a:off x="326700"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19" name="Google Shape;519;p31"/>
          <p:cNvSpPr txBox="1"/>
          <p:nvPr>
            <p:ph idx="7" type="subTitle"/>
          </p:nvPr>
        </p:nvSpPr>
        <p:spPr>
          <a:xfrm>
            <a:off x="326700"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20" name="Google Shape;520;p31"/>
          <p:cNvSpPr txBox="1"/>
          <p:nvPr>
            <p:ph idx="8" type="subTitle"/>
          </p:nvPr>
        </p:nvSpPr>
        <p:spPr>
          <a:xfrm>
            <a:off x="212516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None/>
              <a:defRPr b="1" sz="10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21" name="Google Shape;521;p31"/>
          <p:cNvSpPr txBox="1"/>
          <p:nvPr>
            <p:ph idx="9" type="subTitle"/>
          </p:nvPr>
        </p:nvSpPr>
        <p:spPr>
          <a:xfrm>
            <a:off x="212516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22" name="Google Shape;522;p31"/>
          <p:cNvSpPr txBox="1"/>
          <p:nvPr>
            <p:ph idx="13" type="subTitle"/>
          </p:nvPr>
        </p:nvSpPr>
        <p:spPr>
          <a:xfrm>
            <a:off x="393566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23" name="Google Shape;523;p31"/>
          <p:cNvSpPr txBox="1"/>
          <p:nvPr>
            <p:ph idx="14" type="subTitle"/>
          </p:nvPr>
        </p:nvSpPr>
        <p:spPr>
          <a:xfrm>
            <a:off x="393566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24" name="Google Shape;524;p31"/>
          <p:cNvSpPr txBox="1"/>
          <p:nvPr>
            <p:ph idx="15" type="subTitle"/>
          </p:nvPr>
        </p:nvSpPr>
        <p:spPr>
          <a:xfrm>
            <a:off x="5746188"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25" name="Google Shape;525;p31"/>
          <p:cNvSpPr txBox="1"/>
          <p:nvPr>
            <p:ph idx="16" type="subTitle"/>
          </p:nvPr>
        </p:nvSpPr>
        <p:spPr>
          <a:xfrm>
            <a:off x="5746188"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26" name="Google Shape;526;p31"/>
          <p:cNvSpPr txBox="1"/>
          <p:nvPr>
            <p:ph idx="17" type="subTitle"/>
          </p:nvPr>
        </p:nvSpPr>
        <p:spPr>
          <a:xfrm>
            <a:off x="7556713" y="1279442"/>
            <a:ext cx="12054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000"/>
              <a:buFont typeface="Red Hat Display"/>
              <a:buNone/>
              <a:defRPr b="1" sz="1000">
                <a:solidFill>
                  <a:schemeClr val="dk2"/>
                </a:solidFill>
              </a:defRPr>
            </a:lvl1pPr>
            <a:lvl2pPr lvl="1">
              <a:spcBef>
                <a:spcPts val="0"/>
              </a:spcBef>
              <a:spcAft>
                <a:spcPts val="0"/>
              </a:spcAft>
              <a:buClr>
                <a:schemeClr val="dk2"/>
              </a:buClr>
              <a:buSzPts val="1400"/>
              <a:buFont typeface="Red Hat Display"/>
              <a:buNone/>
              <a:defRPr>
                <a:solidFill>
                  <a:schemeClr val="dk2"/>
                </a:solidFill>
              </a:defRPr>
            </a:lvl2pPr>
            <a:lvl3pPr lvl="2">
              <a:spcBef>
                <a:spcPts val="0"/>
              </a:spcBef>
              <a:spcAft>
                <a:spcPts val="0"/>
              </a:spcAft>
              <a:buClr>
                <a:schemeClr val="dk2"/>
              </a:buClr>
              <a:buSzPts val="1400"/>
              <a:buFont typeface="Red Hat Display"/>
              <a:buNone/>
              <a:defRPr>
                <a:solidFill>
                  <a:schemeClr val="dk2"/>
                </a:solidFill>
              </a:defRPr>
            </a:lvl3pPr>
            <a:lvl4pPr lvl="3">
              <a:spcBef>
                <a:spcPts val="0"/>
              </a:spcBef>
              <a:spcAft>
                <a:spcPts val="0"/>
              </a:spcAft>
              <a:buClr>
                <a:schemeClr val="dk2"/>
              </a:buClr>
              <a:buSzPts val="1400"/>
              <a:buFont typeface="Red Hat Display"/>
              <a:buNone/>
              <a:defRPr>
                <a:solidFill>
                  <a:schemeClr val="dk2"/>
                </a:solidFill>
              </a:defRPr>
            </a:lvl4pPr>
            <a:lvl5pPr lvl="4">
              <a:spcBef>
                <a:spcPts val="0"/>
              </a:spcBef>
              <a:spcAft>
                <a:spcPts val="0"/>
              </a:spcAft>
              <a:buClr>
                <a:schemeClr val="dk2"/>
              </a:buClr>
              <a:buSzPts val="1400"/>
              <a:buFont typeface="Red Hat Display"/>
              <a:buNone/>
              <a:defRPr>
                <a:solidFill>
                  <a:schemeClr val="dk2"/>
                </a:solidFill>
              </a:defRPr>
            </a:lvl5pPr>
            <a:lvl6pPr lvl="5">
              <a:spcBef>
                <a:spcPts val="0"/>
              </a:spcBef>
              <a:spcAft>
                <a:spcPts val="0"/>
              </a:spcAft>
              <a:buClr>
                <a:schemeClr val="dk2"/>
              </a:buClr>
              <a:buSzPts val="1400"/>
              <a:buFont typeface="Red Hat Display"/>
              <a:buNone/>
              <a:defRPr>
                <a:solidFill>
                  <a:schemeClr val="dk2"/>
                </a:solidFill>
              </a:defRPr>
            </a:lvl6pPr>
            <a:lvl7pPr lvl="6">
              <a:spcBef>
                <a:spcPts val="0"/>
              </a:spcBef>
              <a:spcAft>
                <a:spcPts val="0"/>
              </a:spcAft>
              <a:buClr>
                <a:schemeClr val="dk2"/>
              </a:buClr>
              <a:buSzPts val="1400"/>
              <a:buFont typeface="Red Hat Display"/>
              <a:buNone/>
              <a:defRPr>
                <a:solidFill>
                  <a:schemeClr val="dk2"/>
                </a:solidFill>
              </a:defRPr>
            </a:lvl7pPr>
            <a:lvl8pPr lvl="7">
              <a:spcBef>
                <a:spcPts val="0"/>
              </a:spcBef>
              <a:spcAft>
                <a:spcPts val="0"/>
              </a:spcAft>
              <a:buClr>
                <a:schemeClr val="dk2"/>
              </a:buClr>
              <a:buSzPts val="1400"/>
              <a:buFont typeface="Red Hat Display"/>
              <a:buNone/>
              <a:defRPr>
                <a:solidFill>
                  <a:schemeClr val="dk2"/>
                </a:solidFill>
              </a:defRPr>
            </a:lvl8pPr>
            <a:lvl9pPr lvl="8">
              <a:spcBef>
                <a:spcPts val="0"/>
              </a:spcBef>
              <a:spcAft>
                <a:spcPts val="0"/>
              </a:spcAft>
              <a:buClr>
                <a:schemeClr val="dk2"/>
              </a:buClr>
              <a:buSzPts val="1400"/>
              <a:buFont typeface="Red Hat Display"/>
              <a:buNone/>
              <a:defRPr>
                <a:solidFill>
                  <a:schemeClr val="dk2"/>
                </a:solidFill>
              </a:defRPr>
            </a:lvl9pPr>
          </a:lstStyle>
          <a:p/>
        </p:txBody>
      </p:sp>
      <p:sp>
        <p:nvSpPr>
          <p:cNvPr id="527" name="Google Shape;527;p31"/>
          <p:cNvSpPr txBox="1"/>
          <p:nvPr>
            <p:ph idx="18" type="subTitle"/>
          </p:nvPr>
        </p:nvSpPr>
        <p:spPr>
          <a:xfrm>
            <a:off x="7556713" y="1600442"/>
            <a:ext cx="1272600" cy="233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800"/>
              <a:buFont typeface="Red Hat Display"/>
              <a:buNone/>
              <a:defRPr sz="8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28" name="Google Shape;528;p31"/>
          <p:cNvSpPr txBox="1"/>
          <p:nvPr>
            <p:ph idx="19" type="body"/>
          </p:nvPr>
        </p:nvSpPr>
        <p:spPr>
          <a:xfrm>
            <a:off x="228675"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529" name="Google Shape;529;p31"/>
          <p:cNvSpPr txBox="1"/>
          <p:nvPr>
            <p:ph idx="20" type="body"/>
          </p:nvPr>
        </p:nvSpPr>
        <p:spPr>
          <a:xfrm>
            <a:off x="2039100"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530" name="Google Shape;530;p31"/>
          <p:cNvSpPr txBox="1"/>
          <p:nvPr>
            <p:ph idx="21" type="body"/>
          </p:nvPr>
        </p:nvSpPr>
        <p:spPr>
          <a:xfrm>
            <a:off x="3849525" y="3618600"/>
            <a:ext cx="1444500" cy="1065000"/>
          </a:xfrm>
          <a:prstGeom prst="rect">
            <a:avLst/>
          </a:prstGeom>
        </p:spPr>
        <p:txBody>
          <a:bodyPr anchorCtr="0" anchor="t" bIns="91425" lIns="0" spcFirstLastPara="1" rIns="91425" wrap="square" tIns="0">
            <a:spAutoFit/>
          </a:bodyPr>
          <a:lstStyle>
            <a:lvl1pPr indent="-279400" lvl="0" marL="457200">
              <a:lnSpc>
                <a:spcPct val="100000"/>
              </a:lnSpc>
              <a:spcBef>
                <a:spcPts val="0"/>
              </a:spcBef>
              <a:spcAft>
                <a:spcPts val="0"/>
              </a:spcAft>
              <a:buSzPts val="800"/>
              <a:buChar char="●"/>
              <a:defRPr sz="800"/>
            </a:lvl1pPr>
            <a:lvl2pPr indent="-279400" lvl="1" marL="914400">
              <a:lnSpc>
                <a:spcPct val="100000"/>
              </a:lnSpc>
              <a:spcBef>
                <a:spcPts val="0"/>
              </a:spcBef>
              <a:spcAft>
                <a:spcPts val="0"/>
              </a:spcAft>
              <a:buSzPts val="800"/>
              <a:buChar char="○"/>
              <a:defRPr sz="800"/>
            </a:lvl2pPr>
            <a:lvl3pPr indent="-279400" lvl="2" marL="1371600">
              <a:lnSpc>
                <a:spcPct val="100000"/>
              </a:lnSpc>
              <a:spcBef>
                <a:spcPts val="0"/>
              </a:spcBef>
              <a:spcAft>
                <a:spcPts val="0"/>
              </a:spcAft>
              <a:buSzPts val="800"/>
              <a:buChar char="■"/>
              <a:defRPr sz="800"/>
            </a:lvl3pPr>
            <a:lvl4pPr indent="-279400" lvl="3" marL="1828800">
              <a:lnSpc>
                <a:spcPct val="100000"/>
              </a:lnSpc>
              <a:spcBef>
                <a:spcPts val="0"/>
              </a:spcBef>
              <a:spcAft>
                <a:spcPts val="0"/>
              </a:spcAft>
              <a:buSzPts val="800"/>
              <a:buChar char="●"/>
              <a:defRPr sz="800"/>
            </a:lvl4pPr>
            <a:lvl5pPr indent="-279400" lvl="4" marL="2286000">
              <a:lnSpc>
                <a:spcPct val="100000"/>
              </a:lnSpc>
              <a:spcBef>
                <a:spcPts val="0"/>
              </a:spcBef>
              <a:spcAft>
                <a:spcPts val="0"/>
              </a:spcAft>
              <a:buSzPts val="800"/>
              <a:buChar char="○"/>
              <a:defRPr sz="800"/>
            </a:lvl5pPr>
            <a:lvl6pPr indent="-279400" lvl="5" marL="2743200">
              <a:lnSpc>
                <a:spcPct val="100000"/>
              </a:lnSpc>
              <a:spcBef>
                <a:spcPts val="0"/>
              </a:spcBef>
              <a:spcAft>
                <a:spcPts val="0"/>
              </a:spcAft>
              <a:buSzPts val="800"/>
              <a:buChar char="■"/>
              <a:defRPr sz="800"/>
            </a:lvl6pPr>
            <a:lvl7pPr indent="-279400" lvl="6" marL="3200400">
              <a:lnSpc>
                <a:spcPct val="100000"/>
              </a:lnSpc>
              <a:spcBef>
                <a:spcPts val="0"/>
              </a:spcBef>
              <a:spcAft>
                <a:spcPts val="0"/>
              </a:spcAft>
              <a:buSzPts val="800"/>
              <a:buChar char="●"/>
              <a:defRPr sz="800"/>
            </a:lvl7pPr>
            <a:lvl8pPr indent="-279400" lvl="7" marL="3657600">
              <a:lnSpc>
                <a:spcPct val="100000"/>
              </a:lnSpc>
              <a:spcBef>
                <a:spcPts val="0"/>
              </a:spcBef>
              <a:spcAft>
                <a:spcPts val="0"/>
              </a:spcAft>
              <a:buSzPts val="800"/>
              <a:buChar char="○"/>
              <a:defRPr sz="800"/>
            </a:lvl8pPr>
            <a:lvl9pPr indent="-279400" lvl="8" marL="4114800">
              <a:lnSpc>
                <a:spcPct val="100000"/>
              </a:lnSpc>
              <a:spcBef>
                <a:spcPts val="0"/>
              </a:spcBef>
              <a:spcAft>
                <a:spcPts val="0"/>
              </a:spcAft>
              <a:buSzPts val="800"/>
              <a:buChar char="■"/>
              <a:defRPr sz="800"/>
            </a:lvl9pPr>
          </a:lstStyle>
          <a:p/>
        </p:txBody>
      </p:sp>
      <p:sp>
        <p:nvSpPr>
          <p:cNvPr id="531" name="Google Shape;531;p31"/>
          <p:cNvSpPr txBox="1"/>
          <p:nvPr>
            <p:ph idx="22" type="body"/>
          </p:nvPr>
        </p:nvSpPr>
        <p:spPr>
          <a:xfrm>
            <a:off x="5659950"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
        <p:nvSpPr>
          <p:cNvPr id="532" name="Google Shape;532;p31"/>
          <p:cNvSpPr txBox="1"/>
          <p:nvPr>
            <p:ph idx="23" type="body"/>
          </p:nvPr>
        </p:nvSpPr>
        <p:spPr>
          <a:xfrm>
            <a:off x="7470375" y="3618600"/>
            <a:ext cx="1444500" cy="1065000"/>
          </a:xfrm>
          <a:prstGeom prst="rect">
            <a:avLst/>
          </a:prstGeom>
        </p:spPr>
        <p:txBody>
          <a:bodyPr anchorCtr="0" anchor="t" bIns="91425" lIns="0" spcFirstLastPara="1" rIns="91425" wrap="square" tIns="0">
            <a:spAutoFit/>
          </a:bodyPr>
          <a:lstStyle>
            <a:lvl1pPr indent="-279400" lvl="0" marL="457200">
              <a:spcBef>
                <a:spcPts val="0"/>
              </a:spcBef>
              <a:spcAft>
                <a:spcPts val="0"/>
              </a:spcAft>
              <a:buClr>
                <a:schemeClr val="lt1"/>
              </a:buClr>
              <a:buSzPts val="800"/>
              <a:buFont typeface="Red Hat Display"/>
              <a:buChar char="●"/>
              <a:defRPr sz="800"/>
            </a:lvl1pPr>
            <a:lvl2pPr indent="-279400" lvl="1" marL="914400">
              <a:spcBef>
                <a:spcPts val="0"/>
              </a:spcBef>
              <a:spcAft>
                <a:spcPts val="0"/>
              </a:spcAft>
              <a:buClr>
                <a:schemeClr val="lt1"/>
              </a:buClr>
              <a:buSzPts val="800"/>
              <a:buFont typeface="Red Hat Display"/>
              <a:buChar char="○"/>
              <a:defRPr sz="800"/>
            </a:lvl2pPr>
            <a:lvl3pPr indent="-279400" lvl="2" marL="1371600">
              <a:spcBef>
                <a:spcPts val="0"/>
              </a:spcBef>
              <a:spcAft>
                <a:spcPts val="0"/>
              </a:spcAft>
              <a:buClr>
                <a:schemeClr val="lt1"/>
              </a:buClr>
              <a:buSzPts val="800"/>
              <a:buFont typeface="Red Hat Display"/>
              <a:buChar char="■"/>
              <a:defRPr sz="800"/>
            </a:lvl3pPr>
            <a:lvl4pPr indent="-279400" lvl="3" marL="1828800">
              <a:spcBef>
                <a:spcPts val="0"/>
              </a:spcBef>
              <a:spcAft>
                <a:spcPts val="0"/>
              </a:spcAft>
              <a:buClr>
                <a:schemeClr val="lt1"/>
              </a:buClr>
              <a:buSzPts val="800"/>
              <a:buFont typeface="Red Hat Display"/>
              <a:buChar char="●"/>
              <a:defRPr sz="800"/>
            </a:lvl4pPr>
            <a:lvl5pPr indent="-279400" lvl="4" marL="2286000">
              <a:spcBef>
                <a:spcPts val="0"/>
              </a:spcBef>
              <a:spcAft>
                <a:spcPts val="0"/>
              </a:spcAft>
              <a:buClr>
                <a:schemeClr val="lt1"/>
              </a:buClr>
              <a:buSzPts val="800"/>
              <a:buFont typeface="Red Hat Display"/>
              <a:buChar char="○"/>
              <a:defRPr sz="800"/>
            </a:lvl5pPr>
            <a:lvl6pPr indent="-279400" lvl="5" marL="2743200">
              <a:spcBef>
                <a:spcPts val="0"/>
              </a:spcBef>
              <a:spcAft>
                <a:spcPts val="0"/>
              </a:spcAft>
              <a:buClr>
                <a:schemeClr val="lt1"/>
              </a:buClr>
              <a:buSzPts val="800"/>
              <a:buFont typeface="Red Hat Display"/>
              <a:buChar char="■"/>
              <a:defRPr sz="800"/>
            </a:lvl6pPr>
            <a:lvl7pPr indent="-279400" lvl="6" marL="3200400">
              <a:spcBef>
                <a:spcPts val="0"/>
              </a:spcBef>
              <a:spcAft>
                <a:spcPts val="0"/>
              </a:spcAft>
              <a:buClr>
                <a:schemeClr val="lt1"/>
              </a:buClr>
              <a:buSzPts val="800"/>
              <a:buFont typeface="Red Hat Display"/>
              <a:buChar char="●"/>
              <a:defRPr sz="800"/>
            </a:lvl7pPr>
            <a:lvl8pPr indent="-279400" lvl="7" marL="3657600">
              <a:spcBef>
                <a:spcPts val="0"/>
              </a:spcBef>
              <a:spcAft>
                <a:spcPts val="0"/>
              </a:spcAft>
              <a:buClr>
                <a:schemeClr val="lt1"/>
              </a:buClr>
              <a:buSzPts val="800"/>
              <a:buFont typeface="Red Hat Display"/>
              <a:buChar char="○"/>
              <a:defRPr sz="800"/>
            </a:lvl8pPr>
            <a:lvl9pPr indent="-279400" lvl="8" marL="4114800">
              <a:spcBef>
                <a:spcPts val="0"/>
              </a:spcBef>
              <a:spcAft>
                <a:spcPts val="0"/>
              </a:spcAft>
              <a:buClr>
                <a:schemeClr val="lt1"/>
              </a:buClr>
              <a:buSzPts val="800"/>
              <a:buFont typeface="Red Hat Display"/>
              <a:buChar char="■"/>
              <a:defRPr sz="8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BLANK_1_1_1_1">
    <p:spTree>
      <p:nvGrpSpPr>
        <p:cNvPr id="533" name="Shape 533"/>
        <p:cNvGrpSpPr/>
        <p:nvPr/>
      </p:nvGrpSpPr>
      <p:grpSpPr>
        <a:xfrm>
          <a:off x="0" y="0"/>
          <a:ext cx="0" cy="0"/>
          <a:chOff x="0" y="0"/>
          <a:chExt cx="0" cy="0"/>
        </a:xfrm>
      </p:grpSpPr>
      <p:sp>
        <p:nvSpPr>
          <p:cNvPr id="534" name="Google Shape;534;p32"/>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blocks">
  <p:cSld name="BLANK_1_1_1_1_3">
    <p:spTree>
      <p:nvGrpSpPr>
        <p:cNvPr id="535" name="Shape 535"/>
        <p:cNvGrpSpPr/>
        <p:nvPr/>
      </p:nvGrpSpPr>
      <p:grpSpPr>
        <a:xfrm>
          <a:off x="0" y="0"/>
          <a:ext cx="0" cy="0"/>
          <a:chOff x="0" y="0"/>
          <a:chExt cx="0" cy="0"/>
        </a:xfrm>
      </p:grpSpPr>
      <p:sp>
        <p:nvSpPr>
          <p:cNvPr id="536" name="Google Shape;536;p33"/>
          <p:cNvSpPr txBox="1"/>
          <p:nvPr>
            <p:ph idx="1" type="subTitle"/>
          </p:nvPr>
        </p:nvSpPr>
        <p:spPr>
          <a:xfrm>
            <a:off x="424600"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537" name="Google Shape;537;p33"/>
          <p:cNvSpPr txBox="1"/>
          <p:nvPr>
            <p:ph idx="2" type="body"/>
          </p:nvPr>
        </p:nvSpPr>
        <p:spPr>
          <a:xfrm>
            <a:off x="424600"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38" name="Google Shape;538;p33"/>
          <p:cNvSpPr txBox="1"/>
          <p:nvPr>
            <p:ph idx="3" type="subTitle"/>
          </p:nvPr>
        </p:nvSpPr>
        <p:spPr>
          <a:xfrm>
            <a:off x="3329688"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539" name="Google Shape;539;p33"/>
          <p:cNvSpPr txBox="1"/>
          <p:nvPr>
            <p:ph idx="4" type="body"/>
          </p:nvPr>
        </p:nvSpPr>
        <p:spPr>
          <a:xfrm>
            <a:off x="3329688"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0" name="Google Shape;540;p33"/>
          <p:cNvSpPr txBox="1"/>
          <p:nvPr>
            <p:ph idx="5" type="subTitle"/>
          </p:nvPr>
        </p:nvSpPr>
        <p:spPr>
          <a:xfrm>
            <a:off x="6237091" y="1730976"/>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541" name="Google Shape;541;p33"/>
          <p:cNvSpPr txBox="1"/>
          <p:nvPr>
            <p:ph idx="6" type="body"/>
          </p:nvPr>
        </p:nvSpPr>
        <p:spPr>
          <a:xfrm>
            <a:off x="6237091" y="1984850"/>
            <a:ext cx="2466300" cy="9594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2" name="Google Shape;542;p33"/>
          <p:cNvSpPr txBox="1"/>
          <p:nvPr>
            <p:ph type="title"/>
          </p:nvPr>
        </p:nvSpPr>
        <p:spPr>
          <a:xfrm>
            <a:off x="228600" y="420025"/>
            <a:ext cx="48177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43" name="Google Shape;543;p33"/>
          <p:cNvSpPr txBox="1"/>
          <p:nvPr>
            <p:ph idx="7" type="subTitle"/>
          </p:nvPr>
        </p:nvSpPr>
        <p:spPr>
          <a:xfrm>
            <a:off x="424600" y="3474395"/>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544" name="Google Shape;544;p33"/>
          <p:cNvSpPr txBox="1"/>
          <p:nvPr>
            <p:ph idx="8" type="body"/>
          </p:nvPr>
        </p:nvSpPr>
        <p:spPr>
          <a:xfrm>
            <a:off x="424600" y="3724325"/>
            <a:ext cx="3718800" cy="4146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545" name="Google Shape;545;p33"/>
          <p:cNvSpPr txBox="1"/>
          <p:nvPr>
            <p:ph idx="9" type="subTitle"/>
          </p:nvPr>
        </p:nvSpPr>
        <p:spPr>
          <a:xfrm>
            <a:off x="4815675" y="3474395"/>
            <a:ext cx="2484300" cy="1983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Font typeface="Red Hat Display"/>
              <a:buNone/>
              <a:defRPr b="1"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546" name="Google Shape;546;p33"/>
          <p:cNvSpPr txBox="1"/>
          <p:nvPr>
            <p:ph idx="13" type="body"/>
          </p:nvPr>
        </p:nvSpPr>
        <p:spPr>
          <a:xfrm>
            <a:off x="4815675" y="3724325"/>
            <a:ext cx="3718800" cy="414600"/>
          </a:xfrm>
          <a:prstGeom prst="rect">
            <a:avLst/>
          </a:prstGeom>
        </p:spPr>
        <p:txBody>
          <a:bodyPr anchorCtr="0" anchor="t" bIns="91425" lIns="0" spcFirstLastPara="1" rIns="91425"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atures">
  <p:cSld name="BLANK_1_1_1_1_2">
    <p:spTree>
      <p:nvGrpSpPr>
        <p:cNvPr id="547" name="Shape 547"/>
        <p:cNvGrpSpPr/>
        <p:nvPr/>
      </p:nvGrpSpPr>
      <p:grpSpPr>
        <a:xfrm>
          <a:off x="0" y="0"/>
          <a:ext cx="0" cy="0"/>
          <a:chOff x="0" y="0"/>
          <a:chExt cx="0" cy="0"/>
        </a:xfrm>
      </p:grpSpPr>
      <p:sp>
        <p:nvSpPr>
          <p:cNvPr id="548" name="Google Shape;548;p34"/>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49" name="Google Shape;549;p34"/>
          <p:cNvSpPr/>
          <p:nvPr>
            <p:ph idx="2" type="pic"/>
          </p:nvPr>
        </p:nvSpPr>
        <p:spPr>
          <a:xfrm>
            <a:off x="1446025" y="1291825"/>
            <a:ext cx="1232400" cy="1283100"/>
          </a:xfrm>
          <a:prstGeom prst="snip1Rect">
            <a:avLst>
              <a:gd fmla="val 44296" name="adj"/>
            </a:avLst>
          </a:prstGeom>
          <a:noFill/>
          <a:ln>
            <a:noFill/>
          </a:ln>
        </p:spPr>
      </p:sp>
      <p:sp>
        <p:nvSpPr>
          <p:cNvPr id="550" name="Google Shape;550;p34"/>
          <p:cNvSpPr/>
          <p:nvPr>
            <p:ph idx="3" type="pic"/>
          </p:nvPr>
        </p:nvSpPr>
        <p:spPr>
          <a:xfrm>
            <a:off x="6526650" y="1291825"/>
            <a:ext cx="1232400" cy="1283100"/>
          </a:xfrm>
          <a:prstGeom prst="snip1Rect">
            <a:avLst>
              <a:gd fmla="val 44296" name="adj"/>
            </a:avLst>
          </a:prstGeom>
          <a:noFill/>
          <a:ln>
            <a:noFill/>
          </a:ln>
        </p:spPr>
      </p:sp>
      <p:sp>
        <p:nvSpPr>
          <p:cNvPr id="551" name="Google Shape;551;p34"/>
          <p:cNvSpPr/>
          <p:nvPr>
            <p:ph idx="4" type="pic"/>
          </p:nvPr>
        </p:nvSpPr>
        <p:spPr>
          <a:xfrm>
            <a:off x="3982125" y="2570200"/>
            <a:ext cx="1232400" cy="1292100"/>
          </a:xfrm>
          <a:prstGeom prst="snip1Rect">
            <a:avLst>
              <a:gd fmla="val 44296" name="adj"/>
            </a:avLst>
          </a:prstGeom>
          <a:noFill/>
          <a:ln>
            <a:noFill/>
          </a:ln>
        </p:spPr>
      </p:sp>
      <p:sp>
        <p:nvSpPr>
          <p:cNvPr id="552" name="Google Shape;552;p34"/>
          <p:cNvSpPr txBox="1"/>
          <p:nvPr>
            <p:ph idx="1" type="subTitle"/>
          </p:nvPr>
        </p:nvSpPr>
        <p:spPr>
          <a:xfrm>
            <a:off x="228477" y="2667425"/>
            <a:ext cx="19473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200"/>
              <a:buFont typeface="Red Hat Display"/>
              <a:buNone/>
              <a:defRPr b="1" sz="12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53" name="Google Shape;553;p34"/>
          <p:cNvSpPr txBox="1"/>
          <p:nvPr>
            <p:ph idx="5" type="subTitle"/>
          </p:nvPr>
        </p:nvSpPr>
        <p:spPr>
          <a:xfrm>
            <a:off x="228475" y="3167625"/>
            <a:ext cx="2195100" cy="6903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554" name="Google Shape;554;p34"/>
          <p:cNvSpPr txBox="1"/>
          <p:nvPr>
            <p:ph idx="6" type="subTitle"/>
          </p:nvPr>
        </p:nvSpPr>
        <p:spPr>
          <a:xfrm>
            <a:off x="2833342" y="3971788"/>
            <a:ext cx="1947300" cy="301500"/>
          </a:xfrm>
          <a:prstGeom prst="rect">
            <a:avLst/>
          </a:prstGeom>
        </p:spPr>
        <p:txBody>
          <a:bodyPr anchorCtr="0" anchor="b" bIns="0" lIns="0" spcFirstLastPara="1" rIns="91425" wrap="square" tIns="91425">
            <a:noAutofit/>
          </a:bodyPr>
          <a:lstStyle>
            <a:lvl1pPr lvl="0">
              <a:spcBef>
                <a:spcPts val="0"/>
              </a:spcBef>
              <a:spcAft>
                <a:spcPts val="0"/>
              </a:spcAft>
              <a:buSzPts val="1200"/>
              <a:buNone/>
              <a:defRPr b="1" sz="1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34"/>
          <p:cNvSpPr txBox="1"/>
          <p:nvPr>
            <p:ph idx="7" type="subTitle"/>
          </p:nvPr>
        </p:nvSpPr>
        <p:spPr>
          <a:xfrm>
            <a:off x="2833350" y="4471996"/>
            <a:ext cx="2195100" cy="440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556" name="Google Shape;556;p34"/>
          <p:cNvSpPr txBox="1"/>
          <p:nvPr>
            <p:ph idx="8" type="subTitle"/>
          </p:nvPr>
        </p:nvSpPr>
        <p:spPr>
          <a:xfrm>
            <a:off x="5382242" y="2686145"/>
            <a:ext cx="19473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200"/>
              <a:buFont typeface="Red Hat Display"/>
              <a:buNone/>
              <a:defRPr b="1" sz="12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57" name="Google Shape;557;p34"/>
          <p:cNvSpPr txBox="1"/>
          <p:nvPr>
            <p:ph idx="9" type="subTitle"/>
          </p:nvPr>
        </p:nvSpPr>
        <p:spPr>
          <a:xfrm>
            <a:off x="5382250" y="3186352"/>
            <a:ext cx="2195100" cy="4404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900"/>
              <a:buFont typeface="Red Hat Display"/>
              <a:buNone/>
              <a:defRPr sz="900"/>
            </a:lvl2pPr>
            <a:lvl3pPr lvl="2">
              <a:spcBef>
                <a:spcPts val="0"/>
              </a:spcBef>
              <a:spcAft>
                <a:spcPts val="0"/>
              </a:spcAft>
              <a:buClr>
                <a:schemeClr val="lt1"/>
              </a:buClr>
              <a:buSzPts val="900"/>
              <a:buFont typeface="Red Hat Display"/>
              <a:buNone/>
              <a:defRPr sz="900"/>
            </a:lvl3pPr>
            <a:lvl4pPr lvl="3">
              <a:spcBef>
                <a:spcPts val="0"/>
              </a:spcBef>
              <a:spcAft>
                <a:spcPts val="0"/>
              </a:spcAft>
              <a:buClr>
                <a:schemeClr val="lt1"/>
              </a:buClr>
              <a:buSzPts val="900"/>
              <a:buFont typeface="Red Hat Display"/>
              <a:buNone/>
              <a:defRPr sz="900"/>
            </a:lvl4pPr>
            <a:lvl5pPr lvl="4">
              <a:spcBef>
                <a:spcPts val="0"/>
              </a:spcBef>
              <a:spcAft>
                <a:spcPts val="0"/>
              </a:spcAft>
              <a:buClr>
                <a:schemeClr val="lt1"/>
              </a:buClr>
              <a:buSzPts val="900"/>
              <a:buFont typeface="Red Hat Display"/>
              <a:buNone/>
              <a:defRPr sz="900"/>
            </a:lvl5pPr>
            <a:lvl6pPr lvl="5">
              <a:spcBef>
                <a:spcPts val="0"/>
              </a:spcBef>
              <a:spcAft>
                <a:spcPts val="0"/>
              </a:spcAft>
              <a:buClr>
                <a:schemeClr val="lt1"/>
              </a:buClr>
              <a:buSzPts val="900"/>
              <a:buFont typeface="Red Hat Display"/>
              <a:buNone/>
              <a:defRPr sz="900"/>
            </a:lvl6pPr>
            <a:lvl7pPr lvl="6">
              <a:spcBef>
                <a:spcPts val="0"/>
              </a:spcBef>
              <a:spcAft>
                <a:spcPts val="0"/>
              </a:spcAft>
              <a:buClr>
                <a:schemeClr val="lt1"/>
              </a:buClr>
              <a:buSzPts val="900"/>
              <a:buFont typeface="Red Hat Display"/>
              <a:buNone/>
              <a:defRPr sz="900"/>
            </a:lvl7pPr>
            <a:lvl8pPr lvl="7">
              <a:spcBef>
                <a:spcPts val="0"/>
              </a:spcBef>
              <a:spcAft>
                <a:spcPts val="0"/>
              </a:spcAft>
              <a:buClr>
                <a:schemeClr val="lt1"/>
              </a:buClr>
              <a:buSzPts val="900"/>
              <a:buFont typeface="Red Hat Display"/>
              <a:buNone/>
              <a:defRPr sz="900"/>
            </a:lvl8pPr>
            <a:lvl9pPr lvl="8">
              <a:spcBef>
                <a:spcPts val="0"/>
              </a:spcBef>
              <a:spcAft>
                <a:spcPts val="0"/>
              </a:spcAft>
              <a:buClr>
                <a:schemeClr val="lt1"/>
              </a:buClr>
              <a:buSzPts val="900"/>
              <a:buFont typeface="Red Hat Display"/>
              <a:buNone/>
              <a:defRPr sz="900"/>
            </a:lvl9pPr>
          </a:lstStyle>
          <a:p/>
        </p:txBody>
      </p:sp>
      <p:sp>
        <p:nvSpPr>
          <p:cNvPr id="558" name="Google Shape;558;p34"/>
          <p:cNvSpPr txBox="1"/>
          <p:nvPr>
            <p:ph idx="13" type="subTitle"/>
          </p:nvPr>
        </p:nvSpPr>
        <p:spPr>
          <a:xfrm>
            <a:off x="2418550" y="2576525"/>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
        <p:nvSpPr>
          <p:cNvPr id="559" name="Google Shape;559;p34"/>
          <p:cNvSpPr txBox="1"/>
          <p:nvPr>
            <p:ph idx="14" type="subTitle"/>
          </p:nvPr>
        </p:nvSpPr>
        <p:spPr>
          <a:xfrm>
            <a:off x="4958025" y="3866186"/>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
        <p:nvSpPr>
          <p:cNvPr id="560" name="Google Shape;560;p34"/>
          <p:cNvSpPr txBox="1"/>
          <p:nvPr>
            <p:ph idx="15" type="subTitle"/>
          </p:nvPr>
        </p:nvSpPr>
        <p:spPr>
          <a:xfrm>
            <a:off x="7502550" y="2578054"/>
            <a:ext cx="256500" cy="275700"/>
          </a:xfrm>
          <a:prstGeom prst="rect">
            <a:avLst/>
          </a:prstGeom>
        </p:spPr>
        <p:txBody>
          <a:bodyPr anchorCtr="0" anchor="t" bIns="0" lIns="0" spcFirstLastPara="1" rIns="0" wrap="square" tIns="0">
            <a:noAutofit/>
          </a:bodyPr>
          <a:lstStyle>
            <a:lvl1pPr lvl="0" algn="ctr">
              <a:spcBef>
                <a:spcPts val="0"/>
              </a:spcBef>
              <a:spcAft>
                <a:spcPts val="0"/>
              </a:spcAft>
              <a:buClr>
                <a:schemeClr val="dk1"/>
              </a:buClr>
              <a:buSzPts val="500"/>
              <a:buFont typeface="Red Hat Display Medium"/>
              <a:buNone/>
              <a:defRPr sz="500">
                <a:solidFill>
                  <a:schemeClr val="dk1"/>
                </a:solidFill>
                <a:latin typeface="Red Hat Display Medium"/>
                <a:ea typeface="Red Hat Display Medium"/>
                <a:cs typeface="Red Hat Display Medium"/>
                <a:sym typeface="Red Hat Display Medium"/>
              </a:defRPr>
            </a:lvl1pPr>
            <a:lvl2pPr lvl="1">
              <a:spcBef>
                <a:spcPts val="0"/>
              </a:spcBef>
              <a:spcAft>
                <a:spcPts val="0"/>
              </a:spcAft>
              <a:buClr>
                <a:schemeClr val="dk1"/>
              </a:buClr>
              <a:buSzPts val="1200"/>
              <a:buFont typeface="Red Hat Display"/>
              <a:buNone/>
              <a:defRPr sz="1200">
                <a:solidFill>
                  <a:schemeClr val="dk1"/>
                </a:solidFill>
              </a:defRPr>
            </a:lvl2pPr>
            <a:lvl3pPr lvl="2">
              <a:spcBef>
                <a:spcPts val="0"/>
              </a:spcBef>
              <a:spcAft>
                <a:spcPts val="0"/>
              </a:spcAft>
              <a:buClr>
                <a:schemeClr val="dk1"/>
              </a:buClr>
              <a:buSzPts val="1200"/>
              <a:buFont typeface="Red Hat Display"/>
              <a:buNone/>
              <a:defRPr sz="1200">
                <a:solidFill>
                  <a:schemeClr val="dk1"/>
                </a:solidFill>
              </a:defRPr>
            </a:lvl3pPr>
            <a:lvl4pPr lvl="3">
              <a:spcBef>
                <a:spcPts val="0"/>
              </a:spcBef>
              <a:spcAft>
                <a:spcPts val="0"/>
              </a:spcAft>
              <a:buClr>
                <a:schemeClr val="dk1"/>
              </a:buClr>
              <a:buSzPts val="1200"/>
              <a:buFont typeface="Red Hat Display"/>
              <a:buNone/>
              <a:defRPr sz="1200">
                <a:solidFill>
                  <a:schemeClr val="dk1"/>
                </a:solidFill>
              </a:defRPr>
            </a:lvl4pPr>
            <a:lvl5pPr lvl="4">
              <a:spcBef>
                <a:spcPts val="0"/>
              </a:spcBef>
              <a:spcAft>
                <a:spcPts val="0"/>
              </a:spcAft>
              <a:buClr>
                <a:schemeClr val="dk1"/>
              </a:buClr>
              <a:buSzPts val="1200"/>
              <a:buFont typeface="Red Hat Display"/>
              <a:buNone/>
              <a:defRPr sz="1200">
                <a:solidFill>
                  <a:schemeClr val="dk1"/>
                </a:solidFill>
              </a:defRPr>
            </a:lvl5pPr>
            <a:lvl6pPr lvl="5">
              <a:spcBef>
                <a:spcPts val="0"/>
              </a:spcBef>
              <a:spcAft>
                <a:spcPts val="0"/>
              </a:spcAft>
              <a:buClr>
                <a:schemeClr val="dk1"/>
              </a:buClr>
              <a:buSzPts val="1200"/>
              <a:buFont typeface="Red Hat Display"/>
              <a:buNone/>
              <a:defRPr sz="1200">
                <a:solidFill>
                  <a:schemeClr val="dk1"/>
                </a:solidFill>
              </a:defRPr>
            </a:lvl6pPr>
            <a:lvl7pPr lvl="6">
              <a:spcBef>
                <a:spcPts val="0"/>
              </a:spcBef>
              <a:spcAft>
                <a:spcPts val="0"/>
              </a:spcAft>
              <a:buClr>
                <a:schemeClr val="dk1"/>
              </a:buClr>
              <a:buSzPts val="1200"/>
              <a:buFont typeface="Red Hat Display"/>
              <a:buNone/>
              <a:defRPr sz="1200">
                <a:solidFill>
                  <a:schemeClr val="dk1"/>
                </a:solidFill>
              </a:defRPr>
            </a:lvl7pPr>
            <a:lvl8pPr lvl="7">
              <a:spcBef>
                <a:spcPts val="0"/>
              </a:spcBef>
              <a:spcAft>
                <a:spcPts val="0"/>
              </a:spcAft>
              <a:buClr>
                <a:schemeClr val="dk1"/>
              </a:buClr>
              <a:buSzPts val="1200"/>
              <a:buFont typeface="Red Hat Display"/>
              <a:buNone/>
              <a:defRPr sz="1200">
                <a:solidFill>
                  <a:schemeClr val="dk1"/>
                </a:solidFill>
              </a:defRPr>
            </a:lvl8pPr>
            <a:lvl9pPr lvl="8">
              <a:spcBef>
                <a:spcPts val="0"/>
              </a:spcBef>
              <a:spcAft>
                <a:spcPts val="0"/>
              </a:spcAft>
              <a:buClr>
                <a:schemeClr val="dk1"/>
              </a:buClr>
              <a:buSzPts val="1200"/>
              <a:buFont typeface="Red Hat Display"/>
              <a:buNone/>
              <a:defRPr sz="1200">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ards">
  <p:cSld name="CUSTOM_2">
    <p:spTree>
      <p:nvGrpSpPr>
        <p:cNvPr id="561" name="Shape 561"/>
        <p:cNvGrpSpPr/>
        <p:nvPr/>
      </p:nvGrpSpPr>
      <p:grpSpPr>
        <a:xfrm>
          <a:off x="0" y="0"/>
          <a:ext cx="0" cy="0"/>
          <a:chOff x="0" y="0"/>
          <a:chExt cx="0" cy="0"/>
        </a:xfrm>
      </p:grpSpPr>
      <p:pic>
        <p:nvPicPr>
          <p:cNvPr id="562" name="Google Shape;562;p35"/>
          <p:cNvPicPr preferRelativeResize="0"/>
          <p:nvPr/>
        </p:nvPicPr>
        <p:blipFill rotWithShape="1">
          <a:blip r:embed="rId2">
            <a:alphaModFix/>
          </a:blip>
          <a:srcRect b="7467" l="0" r="17932" t="6703"/>
          <a:stretch/>
        </p:blipFill>
        <p:spPr>
          <a:xfrm>
            <a:off x="5425450" y="0"/>
            <a:ext cx="3718549" cy="4097924"/>
          </a:xfrm>
          <a:prstGeom prst="rect">
            <a:avLst/>
          </a:prstGeom>
          <a:noFill/>
          <a:ln>
            <a:noFill/>
          </a:ln>
        </p:spPr>
      </p:pic>
      <p:sp>
        <p:nvSpPr>
          <p:cNvPr id="563" name="Google Shape;563;p35"/>
          <p:cNvSpPr txBox="1"/>
          <p:nvPr>
            <p:ph type="title"/>
          </p:nvPr>
        </p:nvSpPr>
        <p:spPr>
          <a:xfrm>
            <a:off x="228600" y="420017"/>
            <a:ext cx="6480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64" name="Google Shape;564;p35"/>
          <p:cNvSpPr txBox="1"/>
          <p:nvPr>
            <p:ph idx="1" type="subTitle"/>
          </p:nvPr>
        </p:nvSpPr>
        <p:spPr>
          <a:xfrm>
            <a:off x="54052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565" name="Google Shape;565;p35"/>
          <p:cNvSpPr txBox="1"/>
          <p:nvPr>
            <p:ph idx="2" type="subTitle"/>
          </p:nvPr>
        </p:nvSpPr>
        <p:spPr>
          <a:xfrm>
            <a:off x="54052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66" name="Google Shape;566;p35"/>
          <p:cNvSpPr txBox="1"/>
          <p:nvPr>
            <p:ph idx="3" type="subTitle"/>
          </p:nvPr>
        </p:nvSpPr>
        <p:spPr>
          <a:xfrm>
            <a:off x="346657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SzPts val="1000"/>
              <a:buFont typeface="Red Hat Display"/>
              <a:buNone/>
              <a:defRPr sz="1000"/>
            </a:lvl1pPr>
            <a:lvl2pPr lvl="1">
              <a:lnSpc>
                <a:spcPct val="115000"/>
              </a:lnSpc>
              <a:spcBef>
                <a:spcPts val="0"/>
              </a:spcBef>
              <a:spcAft>
                <a:spcPts val="0"/>
              </a:spcAft>
              <a:buSzPts val="1200"/>
              <a:buFont typeface="Red Hat Display"/>
              <a:buNone/>
              <a:defRPr sz="1200"/>
            </a:lvl2pPr>
            <a:lvl3pPr lvl="2">
              <a:lnSpc>
                <a:spcPct val="115000"/>
              </a:lnSpc>
              <a:spcBef>
                <a:spcPts val="0"/>
              </a:spcBef>
              <a:spcAft>
                <a:spcPts val="0"/>
              </a:spcAft>
              <a:buSzPts val="1200"/>
              <a:buFont typeface="Red Hat Display"/>
              <a:buNone/>
              <a:defRPr sz="1200"/>
            </a:lvl3pPr>
            <a:lvl4pPr lvl="3">
              <a:lnSpc>
                <a:spcPct val="115000"/>
              </a:lnSpc>
              <a:spcBef>
                <a:spcPts val="0"/>
              </a:spcBef>
              <a:spcAft>
                <a:spcPts val="0"/>
              </a:spcAft>
              <a:buSzPts val="1200"/>
              <a:buFont typeface="Red Hat Display"/>
              <a:buNone/>
              <a:defRPr sz="1200"/>
            </a:lvl4pPr>
            <a:lvl5pPr lvl="4">
              <a:lnSpc>
                <a:spcPct val="115000"/>
              </a:lnSpc>
              <a:spcBef>
                <a:spcPts val="0"/>
              </a:spcBef>
              <a:spcAft>
                <a:spcPts val="0"/>
              </a:spcAft>
              <a:buSzPts val="1200"/>
              <a:buFont typeface="Red Hat Display"/>
              <a:buNone/>
              <a:defRPr sz="1200"/>
            </a:lvl5pPr>
            <a:lvl6pPr lvl="5">
              <a:lnSpc>
                <a:spcPct val="115000"/>
              </a:lnSpc>
              <a:spcBef>
                <a:spcPts val="0"/>
              </a:spcBef>
              <a:spcAft>
                <a:spcPts val="0"/>
              </a:spcAft>
              <a:buSzPts val="1200"/>
              <a:buFont typeface="Red Hat Display"/>
              <a:buNone/>
              <a:defRPr sz="1200"/>
            </a:lvl6pPr>
            <a:lvl7pPr lvl="6">
              <a:lnSpc>
                <a:spcPct val="115000"/>
              </a:lnSpc>
              <a:spcBef>
                <a:spcPts val="0"/>
              </a:spcBef>
              <a:spcAft>
                <a:spcPts val="0"/>
              </a:spcAft>
              <a:buSzPts val="1200"/>
              <a:buFont typeface="Red Hat Display"/>
              <a:buNone/>
              <a:defRPr sz="1200"/>
            </a:lvl7pPr>
            <a:lvl8pPr lvl="7">
              <a:lnSpc>
                <a:spcPct val="115000"/>
              </a:lnSpc>
              <a:spcBef>
                <a:spcPts val="0"/>
              </a:spcBef>
              <a:spcAft>
                <a:spcPts val="0"/>
              </a:spcAft>
              <a:buSzPts val="1200"/>
              <a:buFont typeface="Red Hat Display"/>
              <a:buNone/>
              <a:defRPr sz="1200"/>
            </a:lvl8pPr>
            <a:lvl9pPr lvl="8">
              <a:lnSpc>
                <a:spcPct val="115000"/>
              </a:lnSpc>
              <a:spcBef>
                <a:spcPts val="0"/>
              </a:spcBef>
              <a:spcAft>
                <a:spcPts val="0"/>
              </a:spcAft>
              <a:buSzPts val="1200"/>
              <a:buFont typeface="Red Hat Display"/>
              <a:buNone/>
              <a:defRPr sz="1200"/>
            </a:lvl9pPr>
          </a:lstStyle>
          <a:p/>
        </p:txBody>
      </p:sp>
      <p:sp>
        <p:nvSpPr>
          <p:cNvPr id="567" name="Google Shape;567;p35"/>
          <p:cNvSpPr txBox="1"/>
          <p:nvPr>
            <p:ph idx="4" type="subTitle"/>
          </p:nvPr>
        </p:nvSpPr>
        <p:spPr>
          <a:xfrm>
            <a:off x="346657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
        <p:nvSpPr>
          <p:cNvPr id="568" name="Google Shape;568;p35"/>
          <p:cNvSpPr txBox="1"/>
          <p:nvPr>
            <p:ph idx="5" type="subTitle"/>
          </p:nvPr>
        </p:nvSpPr>
        <p:spPr>
          <a:xfrm>
            <a:off x="6392625" y="1771575"/>
            <a:ext cx="23250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569" name="Google Shape;569;p35"/>
          <p:cNvSpPr txBox="1"/>
          <p:nvPr>
            <p:ph idx="6" type="subTitle"/>
          </p:nvPr>
        </p:nvSpPr>
        <p:spPr>
          <a:xfrm>
            <a:off x="6392625" y="2628017"/>
            <a:ext cx="21990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200"/>
              <a:buFont typeface="Red Hat Display"/>
              <a:buNone/>
              <a:defRPr sz="1200"/>
            </a:lvl2pPr>
            <a:lvl3pPr lvl="2">
              <a:spcBef>
                <a:spcPts val="0"/>
              </a:spcBef>
              <a:spcAft>
                <a:spcPts val="0"/>
              </a:spcAft>
              <a:buClr>
                <a:schemeClr val="lt1"/>
              </a:buClr>
              <a:buSzPts val="1200"/>
              <a:buFont typeface="Red Hat Display"/>
              <a:buNone/>
              <a:defRPr sz="1200"/>
            </a:lvl3pPr>
            <a:lvl4pPr lvl="3">
              <a:spcBef>
                <a:spcPts val="0"/>
              </a:spcBef>
              <a:spcAft>
                <a:spcPts val="0"/>
              </a:spcAft>
              <a:buClr>
                <a:schemeClr val="lt1"/>
              </a:buClr>
              <a:buSzPts val="1200"/>
              <a:buFont typeface="Red Hat Display"/>
              <a:buNone/>
              <a:defRPr sz="1200"/>
            </a:lvl4pPr>
            <a:lvl5pPr lvl="4">
              <a:spcBef>
                <a:spcPts val="0"/>
              </a:spcBef>
              <a:spcAft>
                <a:spcPts val="0"/>
              </a:spcAft>
              <a:buClr>
                <a:schemeClr val="lt1"/>
              </a:buClr>
              <a:buSzPts val="1200"/>
              <a:buFont typeface="Red Hat Display"/>
              <a:buNone/>
              <a:defRPr sz="1200"/>
            </a:lvl5pPr>
            <a:lvl6pPr lvl="5">
              <a:spcBef>
                <a:spcPts val="0"/>
              </a:spcBef>
              <a:spcAft>
                <a:spcPts val="0"/>
              </a:spcAft>
              <a:buClr>
                <a:schemeClr val="lt1"/>
              </a:buClr>
              <a:buSzPts val="1200"/>
              <a:buFont typeface="Red Hat Display"/>
              <a:buNone/>
              <a:defRPr sz="1200"/>
            </a:lvl6pPr>
            <a:lvl7pPr lvl="6">
              <a:spcBef>
                <a:spcPts val="0"/>
              </a:spcBef>
              <a:spcAft>
                <a:spcPts val="0"/>
              </a:spcAft>
              <a:buClr>
                <a:schemeClr val="lt1"/>
              </a:buClr>
              <a:buSzPts val="1200"/>
              <a:buFont typeface="Red Hat Display"/>
              <a:buNone/>
              <a:defRPr sz="1200"/>
            </a:lvl7pPr>
            <a:lvl8pPr lvl="7">
              <a:spcBef>
                <a:spcPts val="0"/>
              </a:spcBef>
              <a:spcAft>
                <a:spcPts val="0"/>
              </a:spcAft>
              <a:buClr>
                <a:schemeClr val="lt1"/>
              </a:buClr>
              <a:buSzPts val="1200"/>
              <a:buFont typeface="Red Hat Display"/>
              <a:buNone/>
              <a:defRPr sz="1200"/>
            </a:lvl8pPr>
            <a:lvl9pPr lvl="8">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w/ 3 ideas">
  <p:cSld name="CUSTOM_3">
    <p:spTree>
      <p:nvGrpSpPr>
        <p:cNvPr id="570" name="Shape 570"/>
        <p:cNvGrpSpPr/>
        <p:nvPr/>
      </p:nvGrpSpPr>
      <p:grpSpPr>
        <a:xfrm>
          <a:off x="0" y="0"/>
          <a:ext cx="0" cy="0"/>
          <a:chOff x="0" y="0"/>
          <a:chExt cx="0" cy="0"/>
        </a:xfrm>
      </p:grpSpPr>
      <p:pic>
        <p:nvPicPr>
          <p:cNvPr id="571" name="Google Shape;571;p36"/>
          <p:cNvPicPr preferRelativeResize="0"/>
          <p:nvPr/>
        </p:nvPicPr>
        <p:blipFill rotWithShape="1">
          <a:blip r:embed="rId2">
            <a:alphaModFix/>
          </a:blip>
          <a:srcRect b="15068" l="14900" r="18071" t="15236"/>
          <a:stretch/>
        </p:blipFill>
        <p:spPr>
          <a:xfrm>
            <a:off x="2750850" y="1538351"/>
            <a:ext cx="1791900" cy="2175997"/>
          </a:xfrm>
          <a:prstGeom prst="rect">
            <a:avLst/>
          </a:prstGeom>
          <a:noFill/>
          <a:ln>
            <a:noFill/>
          </a:ln>
        </p:spPr>
      </p:pic>
      <p:sp>
        <p:nvSpPr>
          <p:cNvPr id="572" name="Google Shape;572;p36"/>
          <p:cNvSpPr/>
          <p:nvPr/>
        </p:nvSpPr>
        <p:spPr>
          <a:xfrm rot="10800000">
            <a:off x="2020350" y="3151875"/>
            <a:ext cx="2509500" cy="1216800"/>
          </a:xfrm>
          <a:prstGeom prst="roundRect">
            <a:avLst>
              <a:gd fmla="val 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solidFill>
                <a:schemeClr val="lt1"/>
              </a:solidFill>
              <a:latin typeface="Red Hat Display"/>
              <a:ea typeface="Red Hat Display"/>
              <a:cs typeface="Red Hat Display"/>
              <a:sym typeface="Red Hat Display"/>
            </a:endParaRPr>
          </a:p>
        </p:txBody>
      </p:sp>
      <p:sp>
        <p:nvSpPr>
          <p:cNvPr id="573" name="Google Shape;573;p36"/>
          <p:cNvSpPr txBox="1"/>
          <p:nvPr>
            <p:ph type="title"/>
          </p:nvPr>
        </p:nvSpPr>
        <p:spPr>
          <a:xfrm>
            <a:off x="228600" y="420025"/>
            <a:ext cx="42963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74" name="Google Shape;574;p36"/>
          <p:cNvSpPr/>
          <p:nvPr>
            <p:ph idx="2" type="pic"/>
          </p:nvPr>
        </p:nvSpPr>
        <p:spPr>
          <a:xfrm>
            <a:off x="228425" y="2450950"/>
            <a:ext cx="1791900" cy="1917600"/>
          </a:xfrm>
          <a:prstGeom prst="rect">
            <a:avLst/>
          </a:prstGeom>
          <a:noFill/>
          <a:ln>
            <a:noFill/>
          </a:ln>
        </p:spPr>
      </p:sp>
      <p:sp>
        <p:nvSpPr>
          <p:cNvPr id="575" name="Google Shape;575;p36"/>
          <p:cNvSpPr txBox="1"/>
          <p:nvPr>
            <p:ph idx="1" type="subTitle"/>
          </p:nvPr>
        </p:nvSpPr>
        <p:spPr>
          <a:xfrm>
            <a:off x="2150204" y="3212736"/>
            <a:ext cx="1636500" cy="301500"/>
          </a:xfrm>
          <a:prstGeom prst="rect">
            <a:avLst/>
          </a:prstGeom>
        </p:spPr>
        <p:txBody>
          <a:bodyPr anchorCtr="0" anchor="b" bIns="0" lIns="0" spcFirstLastPara="1" rIns="91425" wrap="square" tIns="91425">
            <a:noAutofit/>
          </a:bodyPr>
          <a:lstStyle>
            <a:lvl1pPr lvl="0">
              <a:spcBef>
                <a:spcPts val="0"/>
              </a:spcBef>
              <a:spcAft>
                <a:spcPts val="0"/>
              </a:spcAft>
              <a:buClr>
                <a:schemeClr val="dk2"/>
              </a:buClr>
              <a:buSzPts val="1200"/>
              <a:buNone/>
              <a:defRPr b="1" sz="1200">
                <a:solidFill>
                  <a:schemeClr val="dk2"/>
                </a:solidFill>
              </a:defRPr>
            </a:lvl1pPr>
            <a:lvl2pPr lvl="1">
              <a:spcBef>
                <a:spcPts val="0"/>
              </a:spcBef>
              <a:spcAft>
                <a:spcPts val="0"/>
              </a:spcAft>
              <a:buClr>
                <a:schemeClr val="dk2"/>
              </a:buClr>
              <a:buSzPts val="1400"/>
              <a:buNone/>
              <a:defRPr>
                <a:solidFill>
                  <a:schemeClr val="dk2"/>
                </a:solidFill>
              </a:defRPr>
            </a:lvl2pPr>
            <a:lvl3pPr lvl="2">
              <a:spcBef>
                <a:spcPts val="0"/>
              </a:spcBef>
              <a:spcAft>
                <a:spcPts val="0"/>
              </a:spcAft>
              <a:buClr>
                <a:schemeClr val="dk2"/>
              </a:buClr>
              <a:buSzPts val="1400"/>
              <a:buNone/>
              <a:defRPr>
                <a:solidFill>
                  <a:schemeClr val="dk2"/>
                </a:solidFill>
              </a:defRPr>
            </a:lvl3pPr>
            <a:lvl4pPr lvl="3">
              <a:spcBef>
                <a:spcPts val="0"/>
              </a:spcBef>
              <a:spcAft>
                <a:spcPts val="0"/>
              </a:spcAft>
              <a:buClr>
                <a:schemeClr val="dk2"/>
              </a:buClr>
              <a:buSzPts val="1400"/>
              <a:buNone/>
              <a:defRPr>
                <a:solidFill>
                  <a:schemeClr val="dk2"/>
                </a:solidFill>
              </a:defRPr>
            </a:lvl4pPr>
            <a:lvl5pPr lvl="4">
              <a:spcBef>
                <a:spcPts val="0"/>
              </a:spcBef>
              <a:spcAft>
                <a:spcPts val="0"/>
              </a:spcAft>
              <a:buClr>
                <a:schemeClr val="dk2"/>
              </a:buClr>
              <a:buSzPts val="1400"/>
              <a:buNone/>
              <a:defRPr>
                <a:solidFill>
                  <a:schemeClr val="dk2"/>
                </a:solidFill>
              </a:defRPr>
            </a:lvl5pPr>
            <a:lvl6pPr lvl="5">
              <a:spcBef>
                <a:spcPts val="0"/>
              </a:spcBef>
              <a:spcAft>
                <a:spcPts val="0"/>
              </a:spcAft>
              <a:buClr>
                <a:schemeClr val="dk2"/>
              </a:buClr>
              <a:buSzPts val="1400"/>
              <a:buNone/>
              <a:defRPr>
                <a:solidFill>
                  <a:schemeClr val="dk2"/>
                </a:solidFill>
              </a:defRPr>
            </a:lvl6pPr>
            <a:lvl7pPr lvl="6">
              <a:spcBef>
                <a:spcPts val="0"/>
              </a:spcBef>
              <a:spcAft>
                <a:spcPts val="0"/>
              </a:spcAft>
              <a:buClr>
                <a:schemeClr val="dk2"/>
              </a:buClr>
              <a:buSzPts val="1400"/>
              <a:buNone/>
              <a:defRPr>
                <a:solidFill>
                  <a:schemeClr val="dk2"/>
                </a:solidFill>
              </a:defRPr>
            </a:lvl7pPr>
            <a:lvl8pPr lvl="7">
              <a:spcBef>
                <a:spcPts val="0"/>
              </a:spcBef>
              <a:spcAft>
                <a:spcPts val="0"/>
              </a:spcAft>
              <a:buClr>
                <a:schemeClr val="dk2"/>
              </a:buClr>
              <a:buSzPts val="1400"/>
              <a:buNone/>
              <a:defRPr>
                <a:solidFill>
                  <a:schemeClr val="dk2"/>
                </a:solidFill>
              </a:defRPr>
            </a:lvl8pPr>
            <a:lvl9pPr lvl="8">
              <a:spcBef>
                <a:spcPts val="0"/>
              </a:spcBef>
              <a:spcAft>
                <a:spcPts val="0"/>
              </a:spcAft>
              <a:buClr>
                <a:schemeClr val="dk2"/>
              </a:buClr>
              <a:buSzPts val="1400"/>
              <a:buNone/>
              <a:defRPr>
                <a:solidFill>
                  <a:schemeClr val="dk2"/>
                </a:solidFill>
              </a:defRPr>
            </a:lvl9pPr>
          </a:lstStyle>
          <a:p/>
        </p:txBody>
      </p:sp>
      <p:sp>
        <p:nvSpPr>
          <p:cNvPr id="576" name="Google Shape;576;p36"/>
          <p:cNvSpPr txBox="1"/>
          <p:nvPr>
            <p:ph idx="3" type="subTitle"/>
          </p:nvPr>
        </p:nvSpPr>
        <p:spPr>
          <a:xfrm>
            <a:off x="2150200" y="3668125"/>
            <a:ext cx="22611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577" name="Google Shape;577;p36"/>
          <p:cNvSpPr txBox="1"/>
          <p:nvPr>
            <p:ph idx="4" type="subTitle"/>
          </p:nvPr>
        </p:nvSpPr>
        <p:spPr>
          <a:xfrm>
            <a:off x="6122828" y="399200"/>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78" name="Google Shape;578;p36"/>
          <p:cNvSpPr txBox="1"/>
          <p:nvPr>
            <p:ph idx="5" type="subTitle"/>
          </p:nvPr>
        </p:nvSpPr>
        <p:spPr>
          <a:xfrm>
            <a:off x="6122827" y="837400"/>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579" name="Google Shape;579;p36"/>
          <p:cNvSpPr txBox="1"/>
          <p:nvPr>
            <p:ph idx="6" type="subTitle"/>
          </p:nvPr>
        </p:nvSpPr>
        <p:spPr>
          <a:xfrm>
            <a:off x="6122828" y="1964891"/>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80" name="Google Shape;580;p36"/>
          <p:cNvSpPr txBox="1"/>
          <p:nvPr>
            <p:ph idx="7" type="subTitle"/>
          </p:nvPr>
        </p:nvSpPr>
        <p:spPr>
          <a:xfrm>
            <a:off x="6122827" y="2403091"/>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581" name="Google Shape;581;p36"/>
          <p:cNvSpPr txBox="1"/>
          <p:nvPr>
            <p:ph idx="8" type="subTitle"/>
          </p:nvPr>
        </p:nvSpPr>
        <p:spPr>
          <a:xfrm>
            <a:off x="6122828" y="3532866"/>
            <a:ext cx="2792700" cy="301500"/>
          </a:xfrm>
          <a:prstGeom prst="rect">
            <a:avLst/>
          </a:prstGeom>
        </p:spPr>
        <p:txBody>
          <a:bodyPr anchorCtr="0" anchor="b" bIns="0" lIns="0" spcFirstLastPara="1" rIns="91425" wrap="square" tIns="91425">
            <a:noAutofit/>
          </a:bodyPr>
          <a:lstStyle>
            <a:lvl1pPr lvl="0">
              <a:spcBef>
                <a:spcPts val="0"/>
              </a:spcBef>
              <a:spcAft>
                <a:spcPts val="0"/>
              </a:spcAft>
              <a:buClr>
                <a:schemeClr val="lt1"/>
              </a:buClr>
              <a:buSzPts val="1000"/>
              <a:buFont typeface="Red Hat Display"/>
              <a:buNone/>
              <a:defRPr b="1"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82" name="Google Shape;582;p36"/>
          <p:cNvSpPr txBox="1"/>
          <p:nvPr>
            <p:ph idx="9" type="subTitle"/>
          </p:nvPr>
        </p:nvSpPr>
        <p:spPr>
          <a:xfrm>
            <a:off x="6122827" y="3971066"/>
            <a:ext cx="2792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deas">
  <p:cSld name="CUSTOM_4">
    <p:spTree>
      <p:nvGrpSpPr>
        <p:cNvPr id="583" name="Shape 583"/>
        <p:cNvGrpSpPr/>
        <p:nvPr/>
      </p:nvGrpSpPr>
      <p:grpSpPr>
        <a:xfrm>
          <a:off x="0" y="0"/>
          <a:ext cx="0" cy="0"/>
          <a:chOff x="0" y="0"/>
          <a:chExt cx="0" cy="0"/>
        </a:xfrm>
      </p:grpSpPr>
      <p:sp>
        <p:nvSpPr>
          <p:cNvPr id="584" name="Google Shape;584;p37"/>
          <p:cNvSpPr txBox="1"/>
          <p:nvPr>
            <p:ph idx="1" type="subTitle"/>
          </p:nvPr>
        </p:nvSpPr>
        <p:spPr>
          <a:xfrm>
            <a:off x="4590850" y="2481900"/>
            <a:ext cx="1222800" cy="370500"/>
          </a:xfrm>
          <a:prstGeom prst="rect">
            <a:avLst/>
          </a:prstGeom>
        </p:spPr>
        <p:txBody>
          <a:bodyPr anchorCtr="0" anchor="ctr" bIns="0" lIns="0" spcFirstLastPara="1" rIns="91425" wrap="square" tIns="0">
            <a:noAutofit/>
          </a:bodyPr>
          <a:lstStyle>
            <a:lvl1pPr lvl="0" algn="ctr">
              <a:spcBef>
                <a:spcPts val="0"/>
              </a:spcBef>
              <a:spcAft>
                <a:spcPts val="0"/>
              </a:spcAft>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37"/>
          <p:cNvSpPr txBox="1"/>
          <p:nvPr>
            <p:ph idx="2" type="subTitle"/>
          </p:nvPr>
        </p:nvSpPr>
        <p:spPr>
          <a:xfrm>
            <a:off x="4590850" y="3812700"/>
            <a:ext cx="1222800" cy="370500"/>
          </a:xfrm>
          <a:prstGeom prst="rect">
            <a:avLst/>
          </a:prstGeom>
        </p:spPr>
        <p:txBody>
          <a:bodyPr anchorCtr="0" anchor="t" bIns="0" lIns="0" spcFirstLastPara="1" rIns="91425" wrap="square" tIns="0">
            <a:noAutofit/>
          </a:bodyPr>
          <a:lstStyle>
            <a:lvl1pPr lvl="0" algn="ctr">
              <a:spcBef>
                <a:spcPts val="0"/>
              </a:spcBef>
              <a:spcAft>
                <a:spcPts val="0"/>
              </a:spcAft>
              <a:buClr>
                <a:schemeClr val="lt1"/>
              </a:buClr>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86" name="Google Shape;586;p37"/>
          <p:cNvSpPr txBox="1"/>
          <p:nvPr>
            <p:ph idx="3" type="subTitle"/>
          </p:nvPr>
        </p:nvSpPr>
        <p:spPr>
          <a:xfrm>
            <a:off x="4590850" y="1151100"/>
            <a:ext cx="1222800" cy="370500"/>
          </a:xfrm>
          <a:prstGeom prst="rect">
            <a:avLst/>
          </a:prstGeom>
        </p:spPr>
        <p:txBody>
          <a:bodyPr anchorCtr="0" anchor="t" bIns="0" lIns="0" spcFirstLastPara="1" rIns="91425" wrap="square" tIns="0">
            <a:noAutofit/>
          </a:bodyPr>
          <a:lstStyle>
            <a:lvl1pPr lvl="0" algn="ctr">
              <a:spcBef>
                <a:spcPts val="0"/>
              </a:spcBef>
              <a:spcAft>
                <a:spcPts val="0"/>
              </a:spcAft>
              <a:buClr>
                <a:schemeClr val="lt1"/>
              </a:buClr>
              <a:buSzPts val="1000"/>
              <a:buFont typeface="Red Hat Display Medium"/>
              <a:buNone/>
              <a:defRPr sz="1000">
                <a:latin typeface="Red Hat Display Medium"/>
                <a:ea typeface="Red Hat Display Medium"/>
                <a:cs typeface="Red Hat Display Medium"/>
                <a:sym typeface="Red Hat Display Medium"/>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587" name="Google Shape;587;p37"/>
          <p:cNvSpPr txBox="1"/>
          <p:nvPr>
            <p:ph type="title"/>
          </p:nvPr>
        </p:nvSpPr>
        <p:spPr>
          <a:xfrm>
            <a:off x="228600" y="420025"/>
            <a:ext cx="2926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88" name="Google Shape;588;p37"/>
          <p:cNvSpPr/>
          <p:nvPr/>
        </p:nvSpPr>
        <p:spPr>
          <a:xfrm>
            <a:off x="3849550" y="11511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589" name="Google Shape;589;p37"/>
          <p:cNvSpPr/>
          <p:nvPr/>
        </p:nvSpPr>
        <p:spPr>
          <a:xfrm>
            <a:off x="3849550" y="24819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590" name="Google Shape;590;p37"/>
          <p:cNvSpPr/>
          <p:nvPr/>
        </p:nvSpPr>
        <p:spPr>
          <a:xfrm>
            <a:off x="3849550" y="-1797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591" name="Google Shape;591;p37"/>
          <p:cNvSpPr/>
          <p:nvPr/>
        </p:nvSpPr>
        <p:spPr>
          <a:xfrm>
            <a:off x="3849550" y="3812700"/>
            <a:ext cx="741300" cy="1330800"/>
          </a:xfrm>
          <a:prstGeom prst="snip2DiagRect">
            <a:avLst>
              <a:gd fmla="val 0" name="adj1"/>
              <a:gd fmla="val 39159" name="adj2"/>
            </a:avLst>
          </a:prstGeom>
          <a:solidFill>
            <a:schemeClr val="dk1"/>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sz="1000">
              <a:solidFill>
                <a:schemeClr val="lt1"/>
              </a:solidFill>
              <a:latin typeface="Red Hat Display SemiBold"/>
              <a:ea typeface="Red Hat Display SemiBold"/>
              <a:cs typeface="Red Hat Display SemiBold"/>
              <a:sym typeface="Red Hat Display SemiBold"/>
            </a:endParaRPr>
          </a:p>
        </p:txBody>
      </p:sp>
      <p:sp>
        <p:nvSpPr>
          <p:cNvPr id="592" name="Google Shape;592;p37"/>
          <p:cNvSpPr txBox="1"/>
          <p:nvPr>
            <p:ph idx="4" type="subTitle"/>
          </p:nvPr>
        </p:nvSpPr>
        <p:spPr>
          <a:xfrm>
            <a:off x="6080700" y="11999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593" name="Google Shape;593;p37"/>
          <p:cNvSpPr txBox="1"/>
          <p:nvPr>
            <p:ph idx="5" type="subTitle"/>
          </p:nvPr>
        </p:nvSpPr>
        <p:spPr>
          <a:xfrm>
            <a:off x="6080700" y="25307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
        <p:nvSpPr>
          <p:cNvPr id="594" name="Google Shape;594;p37"/>
          <p:cNvSpPr txBox="1"/>
          <p:nvPr>
            <p:ph idx="6" type="subTitle"/>
          </p:nvPr>
        </p:nvSpPr>
        <p:spPr>
          <a:xfrm>
            <a:off x="6080700" y="3861545"/>
            <a:ext cx="2834700" cy="587700"/>
          </a:xfrm>
          <a:prstGeom prst="rect">
            <a:avLst/>
          </a:prstGeom>
        </p:spPr>
        <p:txBody>
          <a:bodyPr anchorCtr="0" anchor="t" bIns="91425" lIns="0" spcFirstLastPara="1" rIns="91425" wrap="square" tIns="0">
            <a:noAutofit/>
          </a:bodyPr>
          <a:lstStyle>
            <a:lvl1pPr lvl="0">
              <a:spcBef>
                <a:spcPts val="0"/>
              </a:spcBef>
              <a:spcAft>
                <a:spcPts val="0"/>
              </a:spcAft>
              <a:buClr>
                <a:schemeClr val="lt1"/>
              </a:buClr>
              <a:buSzPts val="900"/>
              <a:buFont typeface="Red Hat Display"/>
              <a:buNone/>
              <a:defRPr sz="900"/>
            </a:lvl1pPr>
            <a:lvl2pPr lvl="1">
              <a:spcBef>
                <a:spcPts val="0"/>
              </a:spcBef>
              <a:spcAft>
                <a:spcPts val="0"/>
              </a:spcAft>
              <a:buClr>
                <a:schemeClr val="lt1"/>
              </a:buClr>
              <a:buSzPts val="1000"/>
              <a:buFont typeface="Red Hat Display"/>
              <a:buNone/>
              <a:defRPr sz="1000"/>
            </a:lvl2pPr>
            <a:lvl3pPr lvl="2">
              <a:spcBef>
                <a:spcPts val="0"/>
              </a:spcBef>
              <a:spcAft>
                <a:spcPts val="0"/>
              </a:spcAft>
              <a:buClr>
                <a:schemeClr val="lt1"/>
              </a:buClr>
              <a:buSzPts val="1000"/>
              <a:buFont typeface="Red Hat Display"/>
              <a:buNone/>
              <a:defRPr sz="1000"/>
            </a:lvl3pPr>
            <a:lvl4pPr lvl="3">
              <a:spcBef>
                <a:spcPts val="0"/>
              </a:spcBef>
              <a:spcAft>
                <a:spcPts val="0"/>
              </a:spcAft>
              <a:buClr>
                <a:schemeClr val="lt1"/>
              </a:buClr>
              <a:buSzPts val="1000"/>
              <a:buFont typeface="Red Hat Display"/>
              <a:buNone/>
              <a:defRPr sz="1000"/>
            </a:lvl4pPr>
            <a:lvl5pPr lvl="4">
              <a:spcBef>
                <a:spcPts val="0"/>
              </a:spcBef>
              <a:spcAft>
                <a:spcPts val="0"/>
              </a:spcAft>
              <a:buClr>
                <a:schemeClr val="lt1"/>
              </a:buClr>
              <a:buSzPts val="1000"/>
              <a:buFont typeface="Red Hat Display"/>
              <a:buNone/>
              <a:defRPr sz="1000"/>
            </a:lvl5pPr>
            <a:lvl6pPr lvl="5">
              <a:spcBef>
                <a:spcPts val="0"/>
              </a:spcBef>
              <a:spcAft>
                <a:spcPts val="0"/>
              </a:spcAft>
              <a:buClr>
                <a:schemeClr val="lt1"/>
              </a:buClr>
              <a:buSzPts val="1000"/>
              <a:buFont typeface="Red Hat Display"/>
              <a:buNone/>
              <a:defRPr sz="1000"/>
            </a:lvl6pPr>
            <a:lvl7pPr lvl="6">
              <a:spcBef>
                <a:spcPts val="0"/>
              </a:spcBef>
              <a:spcAft>
                <a:spcPts val="0"/>
              </a:spcAft>
              <a:buClr>
                <a:schemeClr val="lt1"/>
              </a:buClr>
              <a:buSzPts val="1000"/>
              <a:buFont typeface="Red Hat Display"/>
              <a:buNone/>
              <a:defRPr sz="1000"/>
            </a:lvl7pPr>
            <a:lvl8pPr lvl="7">
              <a:spcBef>
                <a:spcPts val="0"/>
              </a:spcBef>
              <a:spcAft>
                <a:spcPts val="0"/>
              </a:spcAft>
              <a:buClr>
                <a:schemeClr val="lt1"/>
              </a:buClr>
              <a:buSzPts val="1000"/>
              <a:buFont typeface="Red Hat Display"/>
              <a:buNone/>
              <a:defRPr sz="1000"/>
            </a:lvl8pPr>
            <a:lvl9pPr lvl="8">
              <a:spcBef>
                <a:spcPts val="0"/>
              </a:spcBef>
              <a:spcAft>
                <a:spcPts val="0"/>
              </a:spcAft>
              <a:buClr>
                <a:schemeClr val="lt1"/>
              </a:buClr>
              <a:buSzPts val="1000"/>
              <a:buFont typeface="Red Hat Display"/>
              <a:buNone/>
              <a:defRPr sz="10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s w/ text">
  <p:cSld name="CUSTOM_5">
    <p:spTree>
      <p:nvGrpSpPr>
        <p:cNvPr id="595" name="Shape 595"/>
        <p:cNvGrpSpPr/>
        <p:nvPr/>
      </p:nvGrpSpPr>
      <p:grpSpPr>
        <a:xfrm>
          <a:off x="0" y="0"/>
          <a:ext cx="0" cy="0"/>
          <a:chOff x="0" y="0"/>
          <a:chExt cx="0" cy="0"/>
        </a:xfrm>
      </p:grpSpPr>
      <p:sp>
        <p:nvSpPr>
          <p:cNvPr id="596" name="Google Shape;596;p38"/>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597" name="Google Shape;597;p38"/>
          <p:cNvSpPr txBox="1"/>
          <p:nvPr>
            <p:ph idx="1" type="subTitle"/>
          </p:nvPr>
        </p:nvSpPr>
        <p:spPr>
          <a:xfrm>
            <a:off x="229525"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598" name="Google Shape;598;p38"/>
          <p:cNvSpPr txBox="1"/>
          <p:nvPr>
            <p:ph idx="2" type="subTitle"/>
          </p:nvPr>
        </p:nvSpPr>
        <p:spPr>
          <a:xfrm>
            <a:off x="2427475"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599" name="Google Shape;599;p38"/>
          <p:cNvSpPr txBox="1"/>
          <p:nvPr>
            <p:ph idx="3" type="subTitle"/>
          </p:nvPr>
        </p:nvSpPr>
        <p:spPr>
          <a:xfrm>
            <a:off x="4622700" y="1803875"/>
            <a:ext cx="1776300" cy="2907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None/>
              <a:defRPr>
                <a:solidFill>
                  <a:schemeClr val="dk2"/>
                </a:solidFill>
              </a:defRPr>
            </a:lvl2pPr>
            <a:lvl3pPr lvl="2" algn="ctr">
              <a:spcBef>
                <a:spcPts val="0"/>
              </a:spcBef>
              <a:spcAft>
                <a:spcPts val="0"/>
              </a:spcAft>
              <a:buClr>
                <a:schemeClr val="dk2"/>
              </a:buClr>
              <a:buSzPts val="1400"/>
              <a:buNone/>
              <a:defRPr>
                <a:solidFill>
                  <a:schemeClr val="dk2"/>
                </a:solidFill>
              </a:defRPr>
            </a:lvl3pPr>
            <a:lvl4pPr lvl="3" algn="ctr">
              <a:spcBef>
                <a:spcPts val="0"/>
              </a:spcBef>
              <a:spcAft>
                <a:spcPts val="0"/>
              </a:spcAft>
              <a:buClr>
                <a:schemeClr val="dk2"/>
              </a:buClr>
              <a:buSzPts val="1400"/>
              <a:buNone/>
              <a:defRPr>
                <a:solidFill>
                  <a:schemeClr val="dk2"/>
                </a:solidFill>
              </a:defRPr>
            </a:lvl4pPr>
            <a:lvl5pPr lvl="4" algn="ctr">
              <a:spcBef>
                <a:spcPts val="0"/>
              </a:spcBef>
              <a:spcAft>
                <a:spcPts val="0"/>
              </a:spcAft>
              <a:buClr>
                <a:schemeClr val="dk2"/>
              </a:buClr>
              <a:buSzPts val="1400"/>
              <a:buNone/>
              <a:defRPr>
                <a:solidFill>
                  <a:schemeClr val="dk2"/>
                </a:solidFill>
              </a:defRPr>
            </a:lvl5pPr>
            <a:lvl6pPr lvl="5" algn="ctr">
              <a:spcBef>
                <a:spcPts val="0"/>
              </a:spcBef>
              <a:spcAft>
                <a:spcPts val="0"/>
              </a:spcAft>
              <a:buClr>
                <a:schemeClr val="dk2"/>
              </a:buClr>
              <a:buSzPts val="1400"/>
              <a:buNone/>
              <a:defRPr>
                <a:solidFill>
                  <a:schemeClr val="dk2"/>
                </a:solidFill>
              </a:defRPr>
            </a:lvl6pPr>
            <a:lvl7pPr lvl="6" algn="ctr">
              <a:spcBef>
                <a:spcPts val="0"/>
              </a:spcBef>
              <a:spcAft>
                <a:spcPts val="0"/>
              </a:spcAft>
              <a:buClr>
                <a:schemeClr val="dk2"/>
              </a:buClr>
              <a:buSzPts val="1400"/>
              <a:buNone/>
              <a:defRPr>
                <a:solidFill>
                  <a:schemeClr val="dk2"/>
                </a:solidFill>
              </a:defRPr>
            </a:lvl7pPr>
            <a:lvl8pPr lvl="7" algn="ctr">
              <a:spcBef>
                <a:spcPts val="0"/>
              </a:spcBef>
              <a:spcAft>
                <a:spcPts val="0"/>
              </a:spcAft>
              <a:buClr>
                <a:schemeClr val="dk2"/>
              </a:buClr>
              <a:buSzPts val="1400"/>
              <a:buNone/>
              <a:defRPr>
                <a:solidFill>
                  <a:schemeClr val="dk2"/>
                </a:solidFill>
              </a:defRPr>
            </a:lvl8pPr>
            <a:lvl9pPr lvl="8" algn="ctr">
              <a:spcBef>
                <a:spcPts val="0"/>
              </a:spcBef>
              <a:spcAft>
                <a:spcPts val="0"/>
              </a:spcAft>
              <a:buClr>
                <a:schemeClr val="dk2"/>
              </a:buClr>
              <a:buSzPts val="1400"/>
              <a:buNone/>
              <a:defRPr>
                <a:solidFill>
                  <a:schemeClr val="dk2"/>
                </a:solidFill>
              </a:defRPr>
            </a:lvl9pPr>
          </a:lstStyle>
          <a:p/>
        </p:txBody>
      </p:sp>
      <p:sp>
        <p:nvSpPr>
          <p:cNvPr id="600" name="Google Shape;600;p38"/>
          <p:cNvSpPr txBox="1"/>
          <p:nvPr>
            <p:ph idx="4" type="subTitle"/>
          </p:nvPr>
        </p:nvSpPr>
        <p:spPr>
          <a:xfrm>
            <a:off x="6813656" y="1803875"/>
            <a:ext cx="1776300" cy="2907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400"/>
              <a:buFont typeface="Red Hat Display"/>
              <a:buNone/>
              <a:defRPr>
                <a:solidFill>
                  <a:schemeClr val="dk2"/>
                </a:solidFill>
              </a:defRPr>
            </a:lvl2pPr>
            <a:lvl3pPr lvl="2" algn="ctr">
              <a:spcBef>
                <a:spcPts val="0"/>
              </a:spcBef>
              <a:spcAft>
                <a:spcPts val="0"/>
              </a:spcAft>
              <a:buClr>
                <a:schemeClr val="dk2"/>
              </a:buClr>
              <a:buSzPts val="1400"/>
              <a:buFont typeface="Red Hat Display"/>
              <a:buNone/>
              <a:defRPr>
                <a:solidFill>
                  <a:schemeClr val="dk2"/>
                </a:solidFill>
              </a:defRPr>
            </a:lvl3pPr>
            <a:lvl4pPr lvl="3" algn="ctr">
              <a:spcBef>
                <a:spcPts val="0"/>
              </a:spcBef>
              <a:spcAft>
                <a:spcPts val="0"/>
              </a:spcAft>
              <a:buClr>
                <a:schemeClr val="dk2"/>
              </a:buClr>
              <a:buSzPts val="1400"/>
              <a:buFont typeface="Red Hat Display"/>
              <a:buNone/>
              <a:defRPr>
                <a:solidFill>
                  <a:schemeClr val="dk2"/>
                </a:solidFill>
              </a:defRPr>
            </a:lvl4pPr>
            <a:lvl5pPr lvl="4" algn="ctr">
              <a:spcBef>
                <a:spcPts val="0"/>
              </a:spcBef>
              <a:spcAft>
                <a:spcPts val="0"/>
              </a:spcAft>
              <a:buClr>
                <a:schemeClr val="dk2"/>
              </a:buClr>
              <a:buSzPts val="1400"/>
              <a:buFont typeface="Red Hat Display"/>
              <a:buNone/>
              <a:defRPr>
                <a:solidFill>
                  <a:schemeClr val="dk2"/>
                </a:solidFill>
              </a:defRPr>
            </a:lvl5pPr>
            <a:lvl6pPr lvl="5" algn="ctr">
              <a:spcBef>
                <a:spcPts val="0"/>
              </a:spcBef>
              <a:spcAft>
                <a:spcPts val="0"/>
              </a:spcAft>
              <a:buClr>
                <a:schemeClr val="dk2"/>
              </a:buClr>
              <a:buSzPts val="1400"/>
              <a:buFont typeface="Red Hat Display"/>
              <a:buNone/>
              <a:defRPr>
                <a:solidFill>
                  <a:schemeClr val="dk2"/>
                </a:solidFill>
              </a:defRPr>
            </a:lvl6pPr>
            <a:lvl7pPr lvl="6" algn="ctr">
              <a:spcBef>
                <a:spcPts val="0"/>
              </a:spcBef>
              <a:spcAft>
                <a:spcPts val="0"/>
              </a:spcAft>
              <a:buClr>
                <a:schemeClr val="dk2"/>
              </a:buClr>
              <a:buSzPts val="1400"/>
              <a:buFont typeface="Red Hat Display"/>
              <a:buNone/>
              <a:defRPr>
                <a:solidFill>
                  <a:schemeClr val="dk2"/>
                </a:solidFill>
              </a:defRPr>
            </a:lvl7pPr>
            <a:lvl8pPr lvl="7" algn="ctr">
              <a:spcBef>
                <a:spcPts val="0"/>
              </a:spcBef>
              <a:spcAft>
                <a:spcPts val="0"/>
              </a:spcAft>
              <a:buClr>
                <a:schemeClr val="dk2"/>
              </a:buClr>
              <a:buSzPts val="1400"/>
              <a:buFont typeface="Red Hat Display"/>
              <a:buNone/>
              <a:defRPr>
                <a:solidFill>
                  <a:schemeClr val="dk2"/>
                </a:solidFill>
              </a:defRPr>
            </a:lvl8pPr>
            <a:lvl9pPr lvl="8" algn="ctr">
              <a:spcBef>
                <a:spcPts val="0"/>
              </a:spcBef>
              <a:spcAft>
                <a:spcPts val="0"/>
              </a:spcAft>
              <a:buClr>
                <a:schemeClr val="dk2"/>
              </a:buClr>
              <a:buSzPts val="1400"/>
              <a:buFont typeface="Red Hat Display"/>
              <a:buNone/>
              <a:defRPr>
                <a:solidFill>
                  <a:schemeClr val="dk2"/>
                </a:solidFill>
              </a:defRPr>
            </a:lvl9pPr>
          </a:lstStyle>
          <a:p/>
        </p:txBody>
      </p:sp>
      <p:sp>
        <p:nvSpPr>
          <p:cNvPr id="601" name="Google Shape;601;p38"/>
          <p:cNvSpPr txBox="1"/>
          <p:nvPr>
            <p:ph idx="5" type="body"/>
          </p:nvPr>
        </p:nvSpPr>
        <p:spPr>
          <a:xfrm>
            <a:off x="561325"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602" name="Google Shape;602;p38"/>
          <p:cNvSpPr txBox="1"/>
          <p:nvPr>
            <p:ph idx="6" type="body"/>
          </p:nvPr>
        </p:nvSpPr>
        <p:spPr>
          <a:xfrm>
            <a:off x="2757388"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603" name="Google Shape;603;p38"/>
          <p:cNvSpPr txBox="1"/>
          <p:nvPr>
            <p:ph idx="7" type="body"/>
          </p:nvPr>
        </p:nvSpPr>
        <p:spPr>
          <a:xfrm>
            <a:off x="4958413" y="2353450"/>
            <a:ext cx="1566600" cy="1821300"/>
          </a:xfrm>
          <a:prstGeom prst="rect">
            <a:avLst/>
          </a:prstGeom>
        </p:spPr>
        <p:txBody>
          <a:bodyPr anchorCtr="0" anchor="t" bIns="0" lIns="0" spcFirstLastPara="1" rIns="0" wrap="square" tIns="0">
            <a:spAutoFit/>
          </a:bodyPr>
          <a:lstStyle>
            <a:lvl1pPr indent="-279400" lvl="0" marL="457200">
              <a:spcBef>
                <a:spcPts val="0"/>
              </a:spcBef>
              <a:spcAft>
                <a:spcPts val="0"/>
              </a:spcAft>
              <a:buSzPts val="800"/>
              <a:buFont typeface="Red Hat Display"/>
              <a:buChar char="●"/>
              <a:defRPr sz="800"/>
            </a:lvl1pPr>
            <a:lvl2pPr indent="-279400" lvl="1" marL="914400">
              <a:spcBef>
                <a:spcPts val="0"/>
              </a:spcBef>
              <a:spcAft>
                <a:spcPts val="0"/>
              </a:spcAft>
              <a:buSzPts val="800"/>
              <a:buFont typeface="Red Hat Display"/>
              <a:buChar char="○"/>
              <a:defRPr sz="800"/>
            </a:lvl2pPr>
            <a:lvl3pPr indent="-279400" lvl="2" marL="1371600">
              <a:spcBef>
                <a:spcPts val="0"/>
              </a:spcBef>
              <a:spcAft>
                <a:spcPts val="0"/>
              </a:spcAft>
              <a:buSzPts val="800"/>
              <a:buFont typeface="Red Hat Display"/>
              <a:buChar char="■"/>
              <a:defRPr sz="800"/>
            </a:lvl3pPr>
            <a:lvl4pPr indent="-279400" lvl="3" marL="1828800">
              <a:spcBef>
                <a:spcPts val="0"/>
              </a:spcBef>
              <a:spcAft>
                <a:spcPts val="0"/>
              </a:spcAft>
              <a:buSzPts val="800"/>
              <a:buFont typeface="Red Hat Display"/>
              <a:buChar char="●"/>
              <a:defRPr sz="800"/>
            </a:lvl4pPr>
            <a:lvl5pPr indent="-279400" lvl="4" marL="2286000">
              <a:spcBef>
                <a:spcPts val="0"/>
              </a:spcBef>
              <a:spcAft>
                <a:spcPts val="0"/>
              </a:spcAft>
              <a:buSzPts val="800"/>
              <a:buFont typeface="Red Hat Display"/>
              <a:buChar char="○"/>
              <a:defRPr sz="800"/>
            </a:lvl5pPr>
            <a:lvl6pPr indent="-279400" lvl="5" marL="2743200">
              <a:spcBef>
                <a:spcPts val="0"/>
              </a:spcBef>
              <a:spcAft>
                <a:spcPts val="0"/>
              </a:spcAft>
              <a:buSzPts val="800"/>
              <a:buFont typeface="Red Hat Display"/>
              <a:buChar char="■"/>
              <a:defRPr sz="800"/>
            </a:lvl6pPr>
            <a:lvl7pPr indent="-279400" lvl="6" marL="3200400">
              <a:spcBef>
                <a:spcPts val="0"/>
              </a:spcBef>
              <a:spcAft>
                <a:spcPts val="0"/>
              </a:spcAft>
              <a:buSzPts val="800"/>
              <a:buFont typeface="Red Hat Display"/>
              <a:buChar char="●"/>
              <a:defRPr sz="800"/>
            </a:lvl7pPr>
            <a:lvl8pPr indent="-279400" lvl="7" marL="3657600">
              <a:spcBef>
                <a:spcPts val="0"/>
              </a:spcBef>
              <a:spcAft>
                <a:spcPts val="0"/>
              </a:spcAft>
              <a:buSzPts val="800"/>
              <a:buFont typeface="Red Hat Display"/>
              <a:buChar char="○"/>
              <a:defRPr sz="800"/>
            </a:lvl8pPr>
            <a:lvl9pPr indent="-279400" lvl="8" marL="4114800">
              <a:spcBef>
                <a:spcPts val="0"/>
              </a:spcBef>
              <a:spcAft>
                <a:spcPts val="0"/>
              </a:spcAft>
              <a:buSzPts val="800"/>
              <a:buFont typeface="Red Hat Display"/>
              <a:buChar char="■"/>
              <a:defRPr sz="800"/>
            </a:lvl9pPr>
          </a:lstStyle>
          <a:p/>
        </p:txBody>
      </p:sp>
      <p:sp>
        <p:nvSpPr>
          <p:cNvPr id="604" name="Google Shape;604;p38"/>
          <p:cNvSpPr txBox="1"/>
          <p:nvPr>
            <p:ph idx="8" type="body"/>
          </p:nvPr>
        </p:nvSpPr>
        <p:spPr>
          <a:xfrm>
            <a:off x="7146863" y="2353450"/>
            <a:ext cx="1566600" cy="1821300"/>
          </a:xfrm>
          <a:prstGeom prst="rect">
            <a:avLst/>
          </a:prstGeom>
        </p:spPr>
        <p:txBody>
          <a:bodyPr anchorCtr="0" anchor="t" bIns="0" lIns="0" spcFirstLastPara="1" rIns="0" wrap="square" tIns="0">
            <a:spAutoFit/>
          </a:bodyPr>
          <a:lstStyle>
            <a:lvl1pPr indent="-279400" lvl="0" marL="457200">
              <a:lnSpc>
                <a:spcPct val="115000"/>
              </a:lnSpc>
              <a:spcBef>
                <a:spcPts val="0"/>
              </a:spcBef>
              <a:spcAft>
                <a:spcPts val="0"/>
              </a:spcAft>
              <a:buClr>
                <a:schemeClr val="lt1"/>
              </a:buClr>
              <a:buSzPts val="800"/>
              <a:buFont typeface="Red Hat Display"/>
              <a:buChar char="●"/>
              <a:defRPr sz="800"/>
            </a:lvl1pPr>
            <a:lvl2pPr indent="-279400" lvl="1" marL="914400">
              <a:lnSpc>
                <a:spcPct val="115000"/>
              </a:lnSpc>
              <a:spcBef>
                <a:spcPts val="0"/>
              </a:spcBef>
              <a:spcAft>
                <a:spcPts val="0"/>
              </a:spcAft>
              <a:buClr>
                <a:schemeClr val="lt1"/>
              </a:buClr>
              <a:buSzPts val="800"/>
              <a:buFont typeface="Red Hat Display"/>
              <a:buChar char="○"/>
              <a:defRPr sz="800"/>
            </a:lvl2pPr>
            <a:lvl3pPr indent="-279400" lvl="2" marL="1371600">
              <a:lnSpc>
                <a:spcPct val="115000"/>
              </a:lnSpc>
              <a:spcBef>
                <a:spcPts val="0"/>
              </a:spcBef>
              <a:spcAft>
                <a:spcPts val="0"/>
              </a:spcAft>
              <a:buClr>
                <a:schemeClr val="lt1"/>
              </a:buClr>
              <a:buSzPts val="800"/>
              <a:buFont typeface="Red Hat Display"/>
              <a:buChar char="■"/>
              <a:defRPr sz="800"/>
            </a:lvl3pPr>
            <a:lvl4pPr indent="-279400" lvl="3" marL="1828800">
              <a:lnSpc>
                <a:spcPct val="115000"/>
              </a:lnSpc>
              <a:spcBef>
                <a:spcPts val="0"/>
              </a:spcBef>
              <a:spcAft>
                <a:spcPts val="0"/>
              </a:spcAft>
              <a:buClr>
                <a:schemeClr val="lt1"/>
              </a:buClr>
              <a:buSzPts val="800"/>
              <a:buFont typeface="Red Hat Display"/>
              <a:buChar char="●"/>
              <a:defRPr sz="800"/>
            </a:lvl4pPr>
            <a:lvl5pPr indent="-279400" lvl="4" marL="2286000">
              <a:lnSpc>
                <a:spcPct val="115000"/>
              </a:lnSpc>
              <a:spcBef>
                <a:spcPts val="0"/>
              </a:spcBef>
              <a:spcAft>
                <a:spcPts val="0"/>
              </a:spcAft>
              <a:buClr>
                <a:schemeClr val="lt1"/>
              </a:buClr>
              <a:buSzPts val="800"/>
              <a:buFont typeface="Red Hat Display"/>
              <a:buChar char="○"/>
              <a:defRPr sz="800"/>
            </a:lvl5pPr>
            <a:lvl6pPr indent="-279400" lvl="5" marL="2743200">
              <a:lnSpc>
                <a:spcPct val="115000"/>
              </a:lnSpc>
              <a:spcBef>
                <a:spcPts val="0"/>
              </a:spcBef>
              <a:spcAft>
                <a:spcPts val="0"/>
              </a:spcAft>
              <a:buClr>
                <a:schemeClr val="lt1"/>
              </a:buClr>
              <a:buSzPts val="800"/>
              <a:buFont typeface="Red Hat Display"/>
              <a:buChar char="■"/>
              <a:defRPr sz="800"/>
            </a:lvl6pPr>
            <a:lvl7pPr indent="-279400" lvl="6" marL="3200400">
              <a:lnSpc>
                <a:spcPct val="115000"/>
              </a:lnSpc>
              <a:spcBef>
                <a:spcPts val="0"/>
              </a:spcBef>
              <a:spcAft>
                <a:spcPts val="0"/>
              </a:spcAft>
              <a:buClr>
                <a:schemeClr val="lt1"/>
              </a:buClr>
              <a:buSzPts val="800"/>
              <a:buFont typeface="Red Hat Display"/>
              <a:buChar char="●"/>
              <a:defRPr sz="800"/>
            </a:lvl7pPr>
            <a:lvl8pPr indent="-279400" lvl="7" marL="3657600">
              <a:lnSpc>
                <a:spcPct val="115000"/>
              </a:lnSpc>
              <a:spcBef>
                <a:spcPts val="0"/>
              </a:spcBef>
              <a:spcAft>
                <a:spcPts val="0"/>
              </a:spcAft>
              <a:buClr>
                <a:schemeClr val="lt1"/>
              </a:buClr>
              <a:buSzPts val="800"/>
              <a:buFont typeface="Red Hat Display"/>
              <a:buChar char="○"/>
              <a:defRPr sz="800"/>
            </a:lvl8pPr>
            <a:lvl9pPr indent="-279400" lvl="8" marL="4114800">
              <a:lnSpc>
                <a:spcPct val="115000"/>
              </a:lnSpc>
              <a:spcBef>
                <a:spcPts val="0"/>
              </a:spcBef>
              <a:spcAft>
                <a:spcPts val="0"/>
              </a:spcAft>
              <a:buClr>
                <a:schemeClr val="lt1"/>
              </a:buClr>
              <a:buSzPts val="800"/>
              <a:buFont typeface="Red Hat Display"/>
              <a:buChar char="■"/>
              <a:defRPr sz="800"/>
            </a:lvl9pPr>
          </a:lstStyle>
          <a:p/>
        </p:txBody>
      </p:sp>
      <p:sp>
        <p:nvSpPr>
          <p:cNvPr id="605" name="Google Shape;605;p38"/>
          <p:cNvSpPr txBox="1"/>
          <p:nvPr>
            <p:ph idx="9"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06" name="Google Shape;606;p38"/>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CUSTOM_5_2_3">
    <p:spTree>
      <p:nvGrpSpPr>
        <p:cNvPr id="607" name="Shape 607"/>
        <p:cNvGrpSpPr/>
        <p:nvPr/>
      </p:nvGrpSpPr>
      <p:grpSpPr>
        <a:xfrm>
          <a:off x="0" y="0"/>
          <a:ext cx="0" cy="0"/>
          <a:chOff x="0" y="0"/>
          <a:chExt cx="0" cy="0"/>
        </a:xfrm>
      </p:grpSpPr>
      <p:sp>
        <p:nvSpPr>
          <p:cNvPr id="608" name="Google Shape;608;p39"/>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609" name="Google Shape;609;p39"/>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10" name="Google Shape;610;p39"/>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11" name="Google Shape;611;p39"/>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ed Hat Display"/>
              <a:ea typeface="Red Hat Display"/>
              <a:cs typeface="Red Hat Display"/>
              <a:sym typeface="Red Hat Display"/>
            </a:endParaRPr>
          </a:p>
        </p:txBody>
      </p:sp>
      <p:sp>
        <p:nvSpPr>
          <p:cNvPr id="612" name="Google Shape;612;p39"/>
          <p:cNvSpPr txBox="1"/>
          <p:nvPr>
            <p:ph idx="2" type="subTitle"/>
          </p:nvPr>
        </p:nvSpPr>
        <p:spPr>
          <a:xfrm>
            <a:off x="1977175" y="1698625"/>
            <a:ext cx="1369500" cy="2907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13" name="Google Shape;613;p39"/>
          <p:cNvSpPr txBox="1"/>
          <p:nvPr>
            <p:ph idx="3" type="subTitle"/>
          </p:nvPr>
        </p:nvSpPr>
        <p:spPr>
          <a:xfrm>
            <a:off x="3623185" y="1698625"/>
            <a:ext cx="1369500" cy="2907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14" name="Google Shape;614;p39"/>
          <p:cNvSpPr txBox="1"/>
          <p:nvPr>
            <p:ph idx="4" type="subTitle"/>
          </p:nvPr>
        </p:nvSpPr>
        <p:spPr>
          <a:xfrm>
            <a:off x="5465499" y="1698625"/>
            <a:ext cx="1369500" cy="290700"/>
          </a:xfrm>
          <a:prstGeom prst="rect">
            <a:avLst/>
          </a:prstGeom>
        </p:spPr>
        <p:txBody>
          <a:bodyPr anchorCtr="0" anchor="ctr" bIns="0" lIns="0" spcFirstLastPara="1" rIns="0" wrap="square" tIns="0">
            <a:noAutofit/>
          </a:bodyPr>
          <a:lstStyle>
            <a:lvl1pPr lvl="0">
              <a:spcBef>
                <a:spcPts val="0"/>
              </a:spcBef>
              <a:spcAft>
                <a:spcPts val="0"/>
              </a:spcAft>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SzPts val="1400"/>
              <a:buFont typeface="Red Hat Display"/>
              <a:buNone/>
              <a:defRPr/>
            </a:lvl2pPr>
            <a:lvl3pPr lvl="2">
              <a:spcBef>
                <a:spcPts val="0"/>
              </a:spcBef>
              <a:spcAft>
                <a:spcPts val="0"/>
              </a:spcAft>
              <a:buSzPts val="1400"/>
              <a:buFont typeface="Red Hat Display"/>
              <a:buNone/>
              <a:defRPr/>
            </a:lvl3pPr>
            <a:lvl4pPr lvl="3">
              <a:spcBef>
                <a:spcPts val="0"/>
              </a:spcBef>
              <a:spcAft>
                <a:spcPts val="0"/>
              </a:spcAft>
              <a:buSzPts val="1400"/>
              <a:buFont typeface="Red Hat Display"/>
              <a:buNone/>
              <a:defRPr/>
            </a:lvl4pPr>
            <a:lvl5pPr lvl="4">
              <a:spcBef>
                <a:spcPts val="0"/>
              </a:spcBef>
              <a:spcAft>
                <a:spcPts val="0"/>
              </a:spcAft>
              <a:buSzPts val="1400"/>
              <a:buFont typeface="Red Hat Display"/>
              <a:buNone/>
              <a:defRPr/>
            </a:lvl5pPr>
            <a:lvl6pPr lvl="5">
              <a:spcBef>
                <a:spcPts val="0"/>
              </a:spcBef>
              <a:spcAft>
                <a:spcPts val="0"/>
              </a:spcAft>
              <a:buSzPts val="1400"/>
              <a:buFont typeface="Red Hat Display"/>
              <a:buNone/>
              <a:defRPr/>
            </a:lvl6pPr>
            <a:lvl7pPr lvl="6">
              <a:spcBef>
                <a:spcPts val="0"/>
              </a:spcBef>
              <a:spcAft>
                <a:spcPts val="0"/>
              </a:spcAft>
              <a:buSzPts val="1400"/>
              <a:buFont typeface="Red Hat Display"/>
              <a:buNone/>
              <a:defRPr/>
            </a:lvl7pPr>
            <a:lvl8pPr lvl="7">
              <a:spcBef>
                <a:spcPts val="0"/>
              </a:spcBef>
              <a:spcAft>
                <a:spcPts val="0"/>
              </a:spcAft>
              <a:buSzPts val="1400"/>
              <a:buFont typeface="Red Hat Display"/>
              <a:buNone/>
              <a:defRPr/>
            </a:lvl8pPr>
            <a:lvl9pPr lvl="8">
              <a:spcBef>
                <a:spcPts val="0"/>
              </a:spcBef>
              <a:spcAft>
                <a:spcPts val="0"/>
              </a:spcAft>
              <a:buSzPts val="1400"/>
              <a:buFont typeface="Red Hat Display"/>
              <a:buNone/>
              <a:defRPr/>
            </a:lvl9pPr>
          </a:lstStyle>
          <a:p/>
        </p:txBody>
      </p:sp>
      <p:sp>
        <p:nvSpPr>
          <p:cNvPr id="615" name="Google Shape;615;p39"/>
          <p:cNvSpPr txBox="1"/>
          <p:nvPr>
            <p:ph idx="5" type="subTitle"/>
          </p:nvPr>
        </p:nvSpPr>
        <p:spPr>
          <a:xfrm>
            <a:off x="385125" y="220060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16" name="Google Shape;616;p39"/>
          <p:cNvSpPr txBox="1"/>
          <p:nvPr>
            <p:ph idx="6" type="subTitle"/>
          </p:nvPr>
        </p:nvSpPr>
        <p:spPr>
          <a:xfrm>
            <a:off x="385125" y="261085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17" name="Google Shape;617;p39"/>
          <p:cNvSpPr txBox="1"/>
          <p:nvPr>
            <p:ph idx="7" type="subTitle"/>
          </p:nvPr>
        </p:nvSpPr>
        <p:spPr>
          <a:xfrm>
            <a:off x="385125" y="3024075"/>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18" name="Google Shape;618;p39"/>
          <p:cNvSpPr txBox="1"/>
          <p:nvPr>
            <p:ph idx="8" type="subTitle"/>
          </p:nvPr>
        </p:nvSpPr>
        <p:spPr>
          <a:xfrm>
            <a:off x="385125" y="342965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19" name="Google Shape;619;p39"/>
          <p:cNvSpPr txBox="1"/>
          <p:nvPr>
            <p:ph idx="9" type="subTitle"/>
          </p:nvPr>
        </p:nvSpPr>
        <p:spPr>
          <a:xfrm>
            <a:off x="385125" y="3848500"/>
            <a:ext cx="1503300" cy="410100"/>
          </a:xfrm>
          <a:prstGeom prst="rect">
            <a:avLst/>
          </a:prstGeom>
        </p:spPr>
        <p:txBody>
          <a:bodyPr anchorCtr="0" anchor="ctr" bIns="0" lIns="0" spcFirstLastPara="1" rIns="0" wrap="square" tIns="0">
            <a:noAutofit/>
          </a:bodyPr>
          <a:lstStyle>
            <a:lvl1pPr lvl="0" algn="ctr">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20" name="Google Shape;620;p39"/>
          <p:cNvSpPr txBox="1"/>
          <p:nvPr>
            <p:ph idx="13" type="subTitle"/>
          </p:nvPr>
        </p:nvSpPr>
        <p:spPr>
          <a:xfrm>
            <a:off x="1977175" y="22006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1" name="Google Shape;621;p39"/>
          <p:cNvSpPr txBox="1"/>
          <p:nvPr>
            <p:ph idx="14" type="subTitle"/>
          </p:nvPr>
        </p:nvSpPr>
        <p:spPr>
          <a:xfrm>
            <a:off x="1977175" y="26108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2" name="Google Shape;622;p39"/>
          <p:cNvSpPr txBox="1"/>
          <p:nvPr>
            <p:ph idx="15" type="subTitle"/>
          </p:nvPr>
        </p:nvSpPr>
        <p:spPr>
          <a:xfrm>
            <a:off x="1977175" y="30222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3" name="Google Shape;623;p39"/>
          <p:cNvSpPr txBox="1"/>
          <p:nvPr>
            <p:ph idx="16" type="subTitle"/>
          </p:nvPr>
        </p:nvSpPr>
        <p:spPr>
          <a:xfrm>
            <a:off x="1977175" y="34370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4" name="Google Shape;624;p39"/>
          <p:cNvSpPr txBox="1"/>
          <p:nvPr>
            <p:ph idx="17" type="subTitle"/>
          </p:nvPr>
        </p:nvSpPr>
        <p:spPr>
          <a:xfrm>
            <a:off x="1977175" y="38494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5" name="Google Shape;625;p39"/>
          <p:cNvSpPr txBox="1"/>
          <p:nvPr>
            <p:ph idx="18" type="subTitle"/>
          </p:nvPr>
        </p:nvSpPr>
        <p:spPr>
          <a:xfrm>
            <a:off x="3623175" y="22006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6" name="Google Shape;626;p39"/>
          <p:cNvSpPr txBox="1"/>
          <p:nvPr>
            <p:ph idx="19" type="subTitle"/>
          </p:nvPr>
        </p:nvSpPr>
        <p:spPr>
          <a:xfrm>
            <a:off x="3623175" y="26108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7" name="Google Shape;627;p39"/>
          <p:cNvSpPr txBox="1"/>
          <p:nvPr>
            <p:ph idx="20" type="subTitle"/>
          </p:nvPr>
        </p:nvSpPr>
        <p:spPr>
          <a:xfrm>
            <a:off x="3623175" y="30222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8" name="Google Shape;628;p39"/>
          <p:cNvSpPr txBox="1"/>
          <p:nvPr>
            <p:ph idx="21" type="subTitle"/>
          </p:nvPr>
        </p:nvSpPr>
        <p:spPr>
          <a:xfrm>
            <a:off x="3623175" y="343700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29" name="Google Shape;629;p39"/>
          <p:cNvSpPr txBox="1"/>
          <p:nvPr>
            <p:ph idx="22" type="subTitle"/>
          </p:nvPr>
        </p:nvSpPr>
        <p:spPr>
          <a:xfrm>
            <a:off x="3623175" y="3849450"/>
            <a:ext cx="13695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0" name="Google Shape;630;p39"/>
          <p:cNvSpPr txBox="1"/>
          <p:nvPr>
            <p:ph idx="23" type="subTitle"/>
          </p:nvPr>
        </p:nvSpPr>
        <p:spPr>
          <a:xfrm>
            <a:off x="5465501" y="22006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1" name="Google Shape;631;p39"/>
          <p:cNvSpPr txBox="1"/>
          <p:nvPr>
            <p:ph idx="24" type="subTitle"/>
          </p:nvPr>
        </p:nvSpPr>
        <p:spPr>
          <a:xfrm>
            <a:off x="5465501" y="261085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2" name="Google Shape;632;p39"/>
          <p:cNvSpPr txBox="1"/>
          <p:nvPr>
            <p:ph idx="25" type="subTitle"/>
          </p:nvPr>
        </p:nvSpPr>
        <p:spPr>
          <a:xfrm>
            <a:off x="5465501" y="30222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3" name="Google Shape;633;p39"/>
          <p:cNvSpPr txBox="1"/>
          <p:nvPr>
            <p:ph idx="26" type="subTitle"/>
          </p:nvPr>
        </p:nvSpPr>
        <p:spPr>
          <a:xfrm>
            <a:off x="5465501" y="343700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634" name="Google Shape;634;p39"/>
          <p:cNvSpPr txBox="1"/>
          <p:nvPr>
            <p:ph idx="27" type="subTitle"/>
          </p:nvPr>
        </p:nvSpPr>
        <p:spPr>
          <a:xfrm>
            <a:off x="5465501" y="3849450"/>
            <a:ext cx="2870700" cy="4101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a:buNone/>
              <a:defRPr sz="1000"/>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highlights">
  <p:cSld name="CUSTOM_5_2_2">
    <p:spTree>
      <p:nvGrpSpPr>
        <p:cNvPr id="635" name="Shape 635"/>
        <p:cNvGrpSpPr/>
        <p:nvPr/>
      </p:nvGrpSpPr>
      <p:grpSpPr>
        <a:xfrm>
          <a:off x="0" y="0"/>
          <a:ext cx="0" cy="0"/>
          <a:chOff x="0" y="0"/>
          <a:chExt cx="0" cy="0"/>
        </a:xfrm>
      </p:grpSpPr>
      <p:sp>
        <p:nvSpPr>
          <p:cNvPr id="636" name="Google Shape;636;p40"/>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637" name="Google Shape;637;p40"/>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38" name="Google Shape;638;p40"/>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39" name="Google Shape;639;p40"/>
          <p:cNvSpPr txBox="1"/>
          <p:nvPr>
            <p:ph idx="2" type="subTitle"/>
          </p:nvPr>
        </p:nvSpPr>
        <p:spPr>
          <a:xfrm>
            <a:off x="229525"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40" name="Google Shape;640;p40"/>
          <p:cNvSpPr txBox="1"/>
          <p:nvPr>
            <p:ph idx="3" type="subTitle"/>
          </p:nvPr>
        </p:nvSpPr>
        <p:spPr>
          <a:xfrm>
            <a:off x="2015702"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41" name="Google Shape;641;p40"/>
          <p:cNvSpPr txBox="1"/>
          <p:nvPr>
            <p:ph idx="4" type="subTitle"/>
          </p:nvPr>
        </p:nvSpPr>
        <p:spPr>
          <a:xfrm>
            <a:off x="3774602" y="2435600"/>
            <a:ext cx="1500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42" name="Google Shape;642;p40"/>
          <p:cNvSpPr txBox="1"/>
          <p:nvPr>
            <p:ph idx="5" type="subTitle"/>
          </p:nvPr>
        </p:nvSpPr>
        <p:spPr>
          <a:xfrm>
            <a:off x="5616677"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43" name="Google Shape;643;p40"/>
          <p:cNvSpPr txBox="1"/>
          <p:nvPr>
            <p:ph idx="6" type="subTitle"/>
          </p:nvPr>
        </p:nvSpPr>
        <p:spPr>
          <a:xfrm>
            <a:off x="7411452"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44" name="Google Shape;644;p40"/>
          <p:cNvSpPr txBox="1"/>
          <p:nvPr>
            <p:ph idx="7" type="body"/>
          </p:nvPr>
        </p:nvSpPr>
        <p:spPr>
          <a:xfrm>
            <a:off x="38758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645" name="Google Shape;645;p40"/>
          <p:cNvSpPr txBox="1"/>
          <p:nvPr>
            <p:ph idx="8" type="body"/>
          </p:nvPr>
        </p:nvSpPr>
        <p:spPr>
          <a:xfrm>
            <a:off x="2164609" y="2820600"/>
            <a:ext cx="1239300" cy="1165200"/>
          </a:xfrm>
          <a:prstGeom prst="rect">
            <a:avLst/>
          </a:prstGeom>
        </p:spPr>
        <p:txBody>
          <a:bodyPr anchorCtr="0" anchor="t" bIns="0" lIns="0" spcFirstLastPara="1" rIns="0" wrap="square" tIns="0">
            <a:spAutoFit/>
          </a:bodyPr>
          <a:lstStyle>
            <a:lvl1pPr indent="-285750" lvl="0" marL="457200">
              <a:lnSpc>
                <a:spcPct val="100000"/>
              </a:lnSpc>
              <a:spcBef>
                <a:spcPts val="0"/>
              </a:spcBef>
              <a:spcAft>
                <a:spcPts val="0"/>
              </a:spcAft>
              <a:buClr>
                <a:schemeClr val="lt1"/>
              </a:buClr>
              <a:buSzPts val="900"/>
              <a:buFont typeface="Red Hat Display"/>
              <a:buChar char="●"/>
              <a:defRPr sz="900"/>
            </a:lvl1pPr>
            <a:lvl2pPr indent="-285750" lvl="1" marL="914400">
              <a:lnSpc>
                <a:spcPct val="100000"/>
              </a:lnSpc>
              <a:spcBef>
                <a:spcPts val="0"/>
              </a:spcBef>
              <a:spcAft>
                <a:spcPts val="0"/>
              </a:spcAft>
              <a:buClr>
                <a:schemeClr val="lt1"/>
              </a:buClr>
              <a:buSzPts val="900"/>
              <a:buFont typeface="Red Hat Display"/>
              <a:buChar char="○"/>
              <a:defRPr sz="900"/>
            </a:lvl2pPr>
            <a:lvl3pPr indent="-285750" lvl="2" marL="1371600">
              <a:lnSpc>
                <a:spcPct val="100000"/>
              </a:lnSpc>
              <a:spcBef>
                <a:spcPts val="0"/>
              </a:spcBef>
              <a:spcAft>
                <a:spcPts val="0"/>
              </a:spcAft>
              <a:buClr>
                <a:schemeClr val="lt1"/>
              </a:buClr>
              <a:buSzPts val="900"/>
              <a:buFont typeface="Red Hat Display"/>
              <a:buChar char="■"/>
              <a:defRPr sz="900"/>
            </a:lvl3pPr>
            <a:lvl4pPr indent="-285750" lvl="3" marL="1828800">
              <a:lnSpc>
                <a:spcPct val="100000"/>
              </a:lnSpc>
              <a:spcBef>
                <a:spcPts val="0"/>
              </a:spcBef>
              <a:spcAft>
                <a:spcPts val="0"/>
              </a:spcAft>
              <a:buClr>
                <a:schemeClr val="lt1"/>
              </a:buClr>
              <a:buSzPts val="900"/>
              <a:buFont typeface="Red Hat Display"/>
              <a:buChar char="●"/>
              <a:defRPr sz="900"/>
            </a:lvl4pPr>
            <a:lvl5pPr indent="-285750" lvl="4" marL="2286000">
              <a:lnSpc>
                <a:spcPct val="100000"/>
              </a:lnSpc>
              <a:spcBef>
                <a:spcPts val="0"/>
              </a:spcBef>
              <a:spcAft>
                <a:spcPts val="0"/>
              </a:spcAft>
              <a:buClr>
                <a:schemeClr val="lt1"/>
              </a:buClr>
              <a:buSzPts val="900"/>
              <a:buFont typeface="Red Hat Display"/>
              <a:buChar char="○"/>
              <a:defRPr sz="900"/>
            </a:lvl5pPr>
            <a:lvl6pPr indent="-285750" lvl="5" marL="2743200">
              <a:lnSpc>
                <a:spcPct val="100000"/>
              </a:lnSpc>
              <a:spcBef>
                <a:spcPts val="0"/>
              </a:spcBef>
              <a:spcAft>
                <a:spcPts val="0"/>
              </a:spcAft>
              <a:buClr>
                <a:schemeClr val="lt1"/>
              </a:buClr>
              <a:buSzPts val="900"/>
              <a:buFont typeface="Red Hat Display"/>
              <a:buChar char="■"/>
              <a:defRPr sz="900"/>
            </a:lvl6pPr>
            <a:lvl7pPr indent="-285750" lvl="6" marL="3200400">
              <a:lnSpc>
                <a:spcPct val="100000"/>
              </a:lnSpc>
              <a:spcBef>
                <a:spcPts val="0"/>
              </a:spcBef>
              <a:spcAft>
                <a:spcPts val="0"/>
              </a:spcAft>
              <a:buClr>
                <a:schemeClr val="lt1"/>
              </a:buClr>
              <a:buSzPts val="900"/>
              <a:buFont typeface="Red Hat Display"/>
              <a:buChar char="●"/>
              <a:defRPr sz="900"/>
            </a:lvl7pPr>
            <a:lvl8pPr indent="-285750" lvl="7" marL="3657600">
              <a:lnSpc>
                <a:spcPct val="100000"/>
              </a:lnSpc>
              <a:spcBef>
                <a:spcPts val="0"/>
              </a:spcBef>
              <a:spcAft>
                <a:spcPts val="0"/>
              </a:spcAft>
              <a:buClr>
                <a:schemeClr val="lt1"/>
              </a:buClr>
              <a:buSzPts val="900"/>
              <a:buFont typeface="Red Hat Display"/>
              <a:buChar char="○"/>
              <a:defRPr sz="900"/>
            </a:lvl8pPr>
            <a:lvl9pPr indent="-285750" lvl="8" marL="4114800">
              <a:lnSpc>
                <a:spcPct val="100000"/>
              </a:lnSpc>
              <a:spcBef>
                <a:spcPts val="0"/>
              </a:spcBef>
              <a:spcAft>
                <a:spcPts val="0"/>
              </a:spcAft>
              <a:buClr>
                <a:schemeClr val="lt1"/>
              </a:buClr>
              <a:buSzPts val="900"/>
              <a:buFont typeface="Red Hat Display"/>
              <a:buChar char="■"/>
              <a:defRPr sz="900"/>
            </a:lvl9pPr>
          </a:lstStyle>
          <a:p/>
        </p:txBody>
      </p:sp>
      <p:sp>
        <p:nvSpPr>
          <p:cNvPr id="646" name="Google Shape;646;p40"/>
          <p:cNvSpPr txBox="1"/>
          <p:nvPr>
            <p:ph idx="9" type="body"/>
          </p:nvPr>
        </p:nvSpPr>
        <p:spPr>
          <a:xfrm>
            <a:off x="394163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647" name="Google Shape;647;p40"/>
          <p:cNvSpPr txBox="1"/>
          <p:nvPr>
            <p:ph idx="13" type="body"/>
          </p:nvPr>
        </p:nvSpPr>
        <p:spPr>
          <a:xfrm>
            <a:off x="576448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
        <p:nvSpPr>
          <p:cNvPr id="648" name="Google Shape;648;p40"/>
          <p:cNvSpPr txBox="1"/>
          <p:nvPr>
            <p:ph idx="14" type="body"/>
          </p:nvPr>
        </p:nvSpPr>
        <p:spPr>
          <a:xfrm>
            <a:off x="7587334" y="2820600"/>
            <a:ext cx="1239300" cy="1165200"/>
          </a:xfrm>
          <a:prstGeom prst="rect">
            <a:avLst/>
          </a:prstGeom>
        </p:spPr>
        <p:txBody>
          <a:bodyPr anchorCtr="0" anchor="t" bIns="0" lIns="0" spcFirstLastPara="1" rIns="0" wrap="square" tIns="0">
            <a:spAutoFit/>
          </a:bodyPr>
          <a:lstStyle>
            <a:lvl1pPr indent="-285750" lvl="0" marL="457200">
              <a:spcBef>
                <a:spcPts val="0"/>
              </a:spcBef>
              <a:spcAft>
                <a:spcPts val="0"/>
              </a:spcAft>
              <a:buClr>
                <a:schemeClr val="lt1"/>
              </a:buClr>
              <a:buSzPts val="900"/>
              <a:buFont typeface="Red Hat Display"/>
              <a:buChar char="●"/>
              <a:defRPr/>
            </a:lvl1pPr>
            <a:lvl2pPr indent="-285750" lvl="1" marL="914400">
              <a:spcBef>
                <a:spcPts val="0"/>
              </a:spcBef>
              <a:spcAft>
                <a:spcPts val="0"/>
              </a:spcAft>
              <a:buClr>
                <a:schemeClr val="lt1"/>
              </a:buClr>
              <a:buSzPts val="900"/>
              <a:buFont typeface="Red Hat Display"/>
              <a:buChar char="○"/>
              <a:defRPr/>
            </a:lvl2pPr>
            <a:lvl3pPr indent="-285750" lvl="2" marL="1371600">
              <a:spcBef>
                <a:spcPts val="0"/>
              </a:spcBef>
              <a:spcAft>
                <a:spcPts val="0"/>
              </a:spcAft>
              <a:buClr>
                <a:schemeClr val="lt1"/>
              </a:buClr>
              <a:buSzPts val="900"/>
              <a:buFont typeface="Red Hat Display"/>
              <a:buChar char="■"/>
              <a:defRPr/>
            </a:lvl3pPr>
            <a:lvl4pPr indent="-285750" lvl="3" marL="1828800">
              <a:spcBef>
                <a:spcPts val="0"/>
              </a:spcBef>
              <a:spcAft>
                <a:spcPts val="0"/>
              </a:spcAft>
              <a:buClr>
                <a:schemeClr val="lt1"/>
              </a:buClr>
              <a:buSzPts val="900"/>
              <a:buFont typeface="Red Hat Display"/>
              <a:buChar char="●"/>
              <a:defRPr/>
            </a:lvl4pPr>
            <a:lvl5pPr indent="-285750" lvl="4" marL="2286000">
              <a:spcBef>
                <a:spcPts val="0"/>
              </a:spcBef>
              <a:spcAft>
                <a:spcPts val="0"/>
              </a:spcAft>
              <a:buClr>
                <a:schemeClr val="lt1"/>
              </a:buClr>
              <a:buSzPts val="900"/>
              <a:buFont typeface="Red Hat Display"/>
              <a:buChar char="○"/>
              <a:defRPr/>
            </a:lvl5pPr>
            <a:lvl6pPr indent="-285750" lvl="5" marL="2743200">
              <a:spcBef>
                <a:spcPts val="0"/>
              </a:spcBef>
              <a:spcAft>
                <a:spcPts val="0"/>
              </a:spcAft>
              <a:buClr>
                <a:schemeClr val="lt1"/>
              </a:buClr>
              <a:buSzPts val="900"/>
              <a:buFont typeface="Red Hat Display"/>
              <a:buChar char="■"/>
              <a:defRPr/>
            </a:lvl6pPr>
            <a:lvl7pPr indent="-285750" lvl="6" marL="3200400">
              <a:spcBef>
                <a:spcPts val="0"/>
              </a:spcBef>
              <a:spcAft>
                <a:spcPts val="0"/>
              </a:spcAft>
              <a:buClr>
                <a:schemeClr val="lt1"/>
              </a:buClr>
              <a:buSzPts val="900"/>
              <a:buFont typeface="Red Hat Display"/>
              <a:buChar char="●"/>
              <a:defRPr/>
            </a:lvl7pPr>
            <a:lvl8pPr indent="-285750" lvl="7" marL="3657600">
              <a:spcBef>
                <a:spcPts val="0"/>
              </a:spcBef>
              <a:spcAft>
                <a:spcPts val="0"/>
              </a:spcAft>
              <a:buClr>
                <a:schemeClr val="lt1"/>
              </a:buClr>
              <a:buSzPts val="900"/>
              <a:buFont typeface="Red Hat Display"/>
              <a:buChar char="○"/>
              <a:defRPr/>
            </a:lvl8pPr>
            <a:lvl9pPr indent="-285750" lvl="8" marL="4114800">
              <a:spcBef>
                <a:spcPts val="0"/>
              </a:spcBef>
              <a:spcAft>
                <a:spcPts val="0"/>
              </a:spcAft>
              <a:buClr>
                <a:schemeClr val="lt1"/>
              </a:buClr>
              <a:buSzPts val="900"/>
              <a:buFont typeface="Red Hat Display"/>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highlights w/ dots">
  <p:cSld name="CUSTOM_5_2_1">
    <p:spTree>
      <p:nvGrpSpPr>
        <p:cNvPr id="649" name="Shape 649"/>
        <p:cNvGrpSpPr/>
        <p:nvPr/>
      </p:nvGrpSpPr>
      <p:grpSpPr>
        <a:xfrm>
          <a:off x="0" y="0"/>
          <a:ext cx="0" cy="0"/>
          <a:chOff x="0" y="0"/>
          <a:chExt cx="0" cy="0"/>
        </a:xfrm>
      </p:grpSpPr>
      <p:sp>
        <p:nvSpPr>
          <p:cNvPr id="650" name="Google Shape;650;p41"/>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651" name="Google Shape;651;p41"/>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52" name="Google Shape;652;p41"/>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53" name="Google Shape;653;p41"/>
          <p:cNvSpPr txBox="1"/>
          <p:nvPr>
            <p:ph idx="2" type="subTitle"/>
          </p:nvPr>
        </p:nvSpPr>
        <p:spPr>
          <a:xfrm>
            <a:off x="351700"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54" name="Google Shape;654;p41"/>
          <p:cNvSpPr txBox="1"/>
          <p:nvPr>
            <p:ph idx="3" type="subTitle"/>
          </p:nvPr>
        </p:nvSpPr>
        <p:spPr>
          <a:xfrm>
            <a:off x="3315050" y="2435600"/>
            <a:ext cx="1500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55" name="Google Shape;655;p41"/>
          <p:cNvSpPr txBox="1"/>
          <p:nvPr>
            <p:ph idx="4" type="subTitle"/>
          </p:nvPr>
        </p:nvSpPr>
        <p:spPr>
          <a:xfrm>
            <a:off x="6278400" y="2435600"/>
            <a:ext cx="1500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56" name="Google Shape;656;p41"/>
          <p:cNvSpPr txBox="1"/>
          <p:nvPr>
            <p:ph idx="5" type="body"/>
          </p:nvPr>
        </p:nvSpPr>
        <p:spPr>
          <a:xfrm>
            <a:off x="3315050" y="2882813"/>
            <a:ext cx="2439900" cy="11652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Font typeface="Red Hat Display"/>
              <a:buChar char="●"/>
              <a:defRPr sz="900"/>
            </a:lvl1pPr>
            <a:lvl2pPr indent="-285750" lvl="1" marL="914400">
              <a:spcBef>
                <a:spcPts val="800"/>
              </a:spcBef>
              <a:spcAft>
                <a:spcPts val="0"/>
              </a:spcAft>
              <a:buSzPts val="900"/>
              <a:buFont typeface="Red Hat Display"/>
              <a:buChar char="○"/>
              <a:defRPr sz="900"/>
            </a:lvl2pPr>
            <a:lvl3pPr indent="-285750" lvl="2" marL="1371600">
              <a:spcBef>
                <a:spcPts val="800"/>
              </a:spcBef>
              <a:spcAft>
                <a:spcPts val="0"/>
              </a:spcAft>
              <a:buSzPts val="900"/>
              <a:buFont typeface="Red Hat Display"/>
              <a:buChar char="■"/>
              <a:defRPr sz="900"/>
            </a:lvl3pPr>
            <a:lvl4pPr indent="-285750" lvl="3" marL="1828800">
              <a:spcBef>
                <a:spcPts val="800"/>
              </a:spcBef>
              <a:spcAft>
                <a:spcPts val="0"/>
              </a:spcAft>
              <a:buSzPts val="900"/>
              <a:buFont typeface="Red Hat Display"/>
              <a:buChar char="●"/>
              <a:defRPr sz="900"/>
            </a:lvl4pPr>
            <a:lvl5pPr indent="-285750" lvl="4" marL="2286000">
              <a:spcBef>
                <a:spcPts val="800"/>
              </a:spcBef>
              <a:spcAft>
                <a:spcPts val="0"/>
              </a:spcAft>
              <a:buSzPts val="900"/>
              <a:buFont typeface="Red Hat Display"/>
              <a:buChar char="○"/>
              <a:defRPr sz="900"/>
            </a:lvl5pPr>
            <a:lvl6pPr indent="-285750" lvl="5" marL="2743200">
              <a:spcBef>
                <a:spcPts val="800"/>
              </a:spcBef>
              <a:spcAft>
                <a:spcPts val="0"/>
              </a:spcAft>
              <a:buSzPts val="900"/>
              <a:buFont typeface="Red Hat Display"/>
              <a:buChar char="■"/>
              <a:defRPr sz="900"/>
            </a:lvl6pPr>
            <a:lvl7pPr indent="-285750" lvl="6" marL="3200400">
              <a:spcBef>
                <a:spcPts val="800"/>
              </a:spcBef>
              <a:spcAft>
                <a:spcPts val="0"/>
              </a:spcAft>
              <a:buSzPts val="900"/>
              <a:buFont typeface="Red Hat Display"/>
              <a:buChar char="●"/>
              <a:defRPr sz="900"/>
            </a:lvl7pPr>
            <a:lvl8pPr indent="-285750" lvl="7" marL="3657600">
              <a:spcBef>
                <a:spcPts val="800"/>
              </a:spcBef>
              <a:spcAft>
                <a:spcPts val="0"/>
              </a:spcAft>
              <a:buSzPts val="900"/>
              <a:buFont typeface="Red Hat Display"/>
              <a:buChar char="○"/>
              <a:defRPr sz="900"/>
            </a:lvl8pPr>
            <a:lvl9pPr indent="-285750" lvl="8" marL="4114800">
              <a:spcBef>
                <a:spcPts val="800"/>
              </a:spcBef>
              <a:spcAft>
                <a:spcPts val="800"/>
              </a:spcAft>
              <a:buSzPts val="900"/>
              <a:buFont typeface="Red Hat Display"/>
              <a:buChar char="■"/>
              <a:defRPr sz="900"/>
            </a:lvl9pPr>
          </a:lstStyle>
          <a:p/>
        </p:txBody>
      </p:sp>
      <p:grpSp>
        <p:nvGrpSpPr>
          <p:cNvPr id="657" name="Google Shape;657;p41"/>
          <p:cNvGrpSpPr/>
          <p:nvPr/>
        </p:nvGrpSpPr>
        <p:grpSpPr>
          <a:xfrm flipH="1">
            <a:off x="6903656" y="79823"/>
            <a:ext cx="2140834" cy="1767927"/>
            <a:chOff x="142083" y="79814"/>
            <a:chExt cx="1831025" cy="1512212"/>
          </a:xfrm>
        </p:grpSpPr>
        <p:sp>
          <p:nvSpPr>
            <p:cNvPr id="658" name="Google Shape;658;p41"/>
            <p:cNvSpPr/>
            <p:nvPr/>
          </p:nvSpPr>
          <p:spPr>
            <a:xfrm>
              <a:off x="142083" y="79814"/>
              <a:ext cx="256500" cy="256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59" name="Google Shape;659;p41"/>
            <p:cNvSpPr/>
            <p:nvPr/>
          </p:nvSpPr>
          <p:spPr>
            <a:xfrm>
              <a:off x="487858" y="87214"/>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0" name="Google Shape;660;p41"/>
            <p:cNvSpPr/>
            <p:nvPr/>
          </p:nvSpPr>
          <p:spPr>
            <a:xfrm>
              <a:off x="839135" y="87214"/>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1" name="Google Shape;661;p41"/>
            <p:cNvSpPr/>
            <p:nvPr/>
          </p:nvSpPr>
          <p:spPr>
            <a:xfrm>
              <a:off x="1191033" y="105414"/>
              <a:ext cx="174000" cy="174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2" name="Google Shape;662;p41"/>
            <p:cNvSpPr/>
            <p:nvPr/>
          </p:nvSpPr>
          <p:spPr>
            <a:xfrm>
              <a:off x="1537808" y="115439"/>
              <a:ext cx="140700" cy="141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3" name="Google Shape;663;p41"/>
            <p:cNvSpPr/>
            <p:nvPr/>
          </p:nvSpPr>
          <p:spPr>
            <a:xfrm>
              <a:off x="1908008" y="148714"/>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4" name="Google Shape;664;p41"/>
            <p:cNvSpPr/>
            <p:nvPr/>
          </p:nvSpPr>
          <p:spPr>
            <a:xfrm>
              <a:off x="164883" y="422639"/>
              <a:ext cx="233700" cy="233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5" name="Google Shape;665;p41"/>
            <p:cNvSpPr/>
            <p:nvPr/>
          </p:nvSpPr>
          <p:spPr>
            <a:xfrm>
              <a:off x="506960" y="42788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6" name="Google Shape;666;p41"/>
            <p:cNvSpPr/>
            <p:nvPr/>
          </p:nvSpPr>
          <p:spPr>
            <a:xfrm>
              <a:off x="854387" y="4367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7" name="Google Shape;667;p41"/>
            <p:cNvSpPr/>
            <p:nvPr/>
          </p:nvSpPr>
          <p:spPr>
            <a:xfrm>
              <a:off x="1202034" y="45038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8" name="Google Shape;668;p41"/>
            <p:cNvSpPr/>
            <p:nvPr/>
          </p:nvSpPr>
          <p:spPr>
            <a:xfrm>
              <a:off x="1558407" y="470039"/>
              <a:ext cx="97800" cy="97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69" name="Google Shape;669;p41"/>
            <p:cNvSpPr/>
            <p:nvPr/>
          </p:nvSpPr>
          <p:spPr>
            <a:xfrm>
              <a:off x="1924408" y="499814"/>
              <a:ext cx="32400" cy="3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0" name="Google Shape;670;p41"/>
            <p:cNvSpPr/>
            <p:nvPr/>
          </p:nvSpPr>
          <p:spPr>
            <a:xfrm>
              <a:off x="529964" y="775614"/>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1" name="Google Shape;671;p41"/>
            <p:cNvSpPr/>
            <p:nvPr/>
          </p:nvSpPr>
          <p:spPr>
            <a:xfrm>
              <a:off x="185718" y="765448"/>
              <a:ext cx="210300" cy="210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2" name="Google Shape;672;p41"/>
            <p:cNvSpPr/>
            <p:nvPr/>
          </p:nvSpPr>
          <p:spPr>
            <a:xfrm>
              <a:off x="873448" y="7840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3" name="Google Shape;673;p41"/>
            <p:cNvSpPr/>
            <p:nvPr/>
          </p:nvSpPr>
          <p:spPr>
            <a:xfrm>
              <a:off x="1230921" y="80450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4" name="Google Shape;674;p41"/>
            <p:cNvSpPr/>
            <p:nvPr/>
          </p:nvSpPr>
          <p:spPr>
            <a:xfrm>
              <a:off x="1577346" y="824201"/>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5" name="Google Shape;675;p41"/>
            <p:cNvSpPr/>
            <p:nvPr/>
          </p:nvSpPr>
          <p:spPr>
            <a:xfrm>
              <a:off x="551148" y="1122149"/>
              <a:ext cx="152100" cy="152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6" name="Google Shape;676;p41"/>
            <p:cNvSpPr/>
            <p:nvPr/>
          </p:nvSpPr>
          <p:spPr>
            <a:xfrm>
              <a:off x="201014" y="1115389"/>
              <a:ext cx="179700" cy="1797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7" name="Google Shape;677;p41"/>
            <p:cNvSpPr/>
            <p:nvPr/>
          </p:nvSpPr>
          <p:spPr>
            <a:xfrm>
              <a:off x="900639" y="1144351"/>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8" name="Google Shape;678;p41"/>
            <p:cNvSpPr/>
            <p:nvPr/>
          </p:nvSpPr>
          <p:spPr>
            <a:xfrm>
              <a:off x="1258496" y="1160976"/>
              <a:ext cx="65100" cy="65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79" name="Google Shape;679;p41"/>
            <p:cNvSpPr/>
            <p:nvPr/>
          </p:nvSpPr>
          <p:spPr>
            <a:xfrm>
              <a:off x="240458" y="1484026"/>
              <a:ext cx="108000" cy="10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80" name="Google Shape;680;p41"/>
            <p:cNvSpPr/>
            <p:nvPr/>
          </p:nvSpPr>
          <p:spPr>
            <a:xfrm>
              <a:off x="583108" y="1486121"/>
              <a:ext cx="88200" cy="88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81" name="Google Shape;681;p41"/>
            <p:cNvSpPr/>
            <p:nvPr/>
          </p:nvSpPr>
          <p:spPr>
            <a:xfrm>
              <a:off x="937805" y="1508513"/>
              <a:ext cx="43500" cy="43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grpSp>
      <p:sp>
        <p:nvSpPr>
          <p:cNvPr id="682" name="Google Shape;682;p41"/>
          <p:cNvSpPr txBox="1"/>
          <p:nvPr>
            <p:ph idx="6" type="body"/>
          </p:nvPr>
        </p:nvSpPr>
        <p:spPr>
          <a:xfrm>
            <a:off x="3517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
        <p:nvSpPr>
          <p:cNvPr id="683" name="Google Shape;683;p41"/>
          <p:cNvSpPr txBox="1"/>
          <p:nvPr>
            <p:ph idx="7" type="body"/>
          </p:nvPr>
        </p:nvSpPr>
        <p:spPr>
          <a:xfrm>
            <a:off x="62784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highlights">
  <p:cSld name="CUSTOM_5_2_1_1">
    <p:spTree>
      <p:nvGrpSpPr>
        <p:cNvPr id="684" name="Shape 684"/>
        <p:cNvGrpSpPr/>
        <p:nvPr/>
      </p:nvGrpSpPr>
      <p:grpSpPr>
        <a:xfrm>
          <a:off x="0" y="0"/>
          <a:ext cx="0" cy="0"/>
          <a:chOff x="0" y="0"/>
          <a:chExt cx="0" cy="0"/>
        </a:xfrm>
      </p:grpSpPr>
      <p:sp>
        <p:nvSpPr>
          <p:cNvPr id="685" name="Google Shape;685;p42"/>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686" name="Google Shape;686;p42"/>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87" name="Google Shape;687;p42"/>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88" name="Google Shape;688;p42"/>
          <p:cNvSpPr txBox="1"/>
          <p:nvPr>
            <p:ph idx="2" type="subTitle"/>
          </p:nvPr>
        </p:nvSpPr>
        <p:spPr>
          <a:xfrm>
            <a:off x="351700" y="2435600"/>
            <a:ext cx="2439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89" name="Google Shape;689;p42"/>
          <p:cNvSpPr txBox="1"/>
          <p:nvPr>
            <p:ph idx="3" type="subTitle"/>
          </p:nvPr>
        </p:nvSpPr>
        <p:spPr>
          <a:xfrm>
            <a:off x="3315050" y="2435600"/>
            <a:ext cx="2439900" cy="264600"/>
          </a:xfrm>
          <a:prstGeom prst="rect">
            <a:avLst/>
          </a:prstGeom>
        </p:spPr>
        <p:txBody>
          <a:bodyPr anchorCtr="0" anchor="t"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90" name="Google Shape;690;p42"/>
          <p:cNvSpPr txBox="1"/>
          <p:nvPr>
            <p:ph idx="4" type="subTitle"/>
          </p:nvPr>
        </p:nvSpPr>
        <p:spPr>
          <a:xfrm>
            <a:off x="6278400" y="2435600"/>
            <a:ext cx="2439900" cy="264600"/>
          </a:xfrm>
          <a:prstGeom prst="rect">
            <a:avLst/>
          </a:prstGeom>
        </p:spPr>
        <p:txBody>
          <a:bodyPr anchorCtr="0" anchor="ctr" bIns="0" lIns="0" spcFirstLastPara="1" rIns="0" wrap="square" tIns="0">
            <a:noAutofit/>
          </a:bodyPr>
          <a:lstStyle>
            <a:lvl1pPr lvl="0"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lgn="ctr">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691" name="Google Shape;691;p42"/>
          <p:cNvSpPr txBox="1"/>
          <p:nvPr>
            <p:ph idx="5" type="body"/>
          </p:nvPr>
        </p:nvSpPr>
        <p:spPr>
          <a:xfrm>
            <a:off x="3315050" y="2882813"/>
            <a:ext cx="2439900" cy="1165200"/>
          </a:xfrm>
          <a:prstGeom prst="rect">
            <a:avLst/>
          </a:prstGeom>
        </p:spPr>
        <p:txBody>
          <a:bodyPr anchorCtr="0" anchor="t" bIns="0" lIns="0" spcFirstLastPara="1" rIns="0" wrap="square" tIns="0">
            <a:spAutoFit/>
          </a:bodyPr>
          <a:lstStyle>
            <a:lvl1pPr indent="-285750" lvl="0" marL="457200">
              <a:spcBef>
                <a:spcPts val="0"/>
              </a:spcBef>
              <a:spcAft>
                <a:spcPts val="0"/>
              </a:spcAft>
              <a:buSzPts val="900"/>
              <a:buFont typeface="Red Hat Display"/>
              <a:buChar char="●"/>
              <a:defRPr sz="900"/>
            </a:lvl1pPr>
            <a:lvl2pPr indent="-285750" lvl="1" marL="914400">
              <a:spcBef>
                <a:spcPts val="800"/>
              </a:spcBef>
              <a:spcAft>
                <a:spcPts val="0"/>
              </a:spcAft>
              <a:buSzPts val="900"/>
              <a:buFont typeface="Red Hat Display"/>
              <a:buChar char="○"/>
              <a:defRPr sz="900"/>
            </a:lvl2pPr>
            <a:lvl3pPr indent="-285750" lvl="2" marL="1371600">
              <a:spcBef>
                <a:spcPts val="800"/>
              </a:spcBef>
              <a:spcAft>
                <a:spcPts val="0"/>
              </a:spcAft>
              <a:buSzPts val="900"/>
              <a:buFont typeface="Red Hat Display"/>
              <a:buChar char="■"/>
              <a:defRPr sz="900"/>
            </a:lvl3pPr>
            <a:lvl4pPr indent="-285750" lvl="3" marL="1828800">
              <a:spcBef>
                <a:spcPts val="800"/>
              </a:spcBef>
              <a:spcAft>
                <a:spcPts val="0"/>
              </a:spcAft>
              <a:buSzPts val="900"/>
              <a:buFont typeface="Red Hat Display"/>
              <a:buChar char="●"/>
              <a:defRPr sz="900"/>
            </a:lvl4pPr>
            <a:lvl5pPr indent="-285750" lvl="4" marL="2286000">
              <a:spcBef>
                <a:spcPts val="800"/>
              </a:spcBef>
              <a:spcAft>
                <a:spcPts val="0"/>
              </a:spcAft>
              <a:buSzPts val="900"/>
              <a:buFont typeface="Red Hat Display"/>
              <a:buChar char="○"/>
              <a:defRPr sz="900"/>
            </a:lvl5pPr>
            <a:lvl6pPr indent="-285750" lvl="5" marL="2743200">
              <a:spcBef>
                <a:spcPts val="800"/>
              </a:spcBef>
              <a:spcAft>
                <a:spcPts val="0"/>
              </a:spcAft>
              <a:buSzPts val="900"/>
              <a:buFont typeface="Red Hat Display"/>
              <a:buChar char="■"/>
              <a:defRPr sz="900"/>
            </a:lvl6pPr>
            <a:lvl7pPr indent="-285750" lvl="6" marL="3200400">
              <a:spcBef>
                <a:spcPts val="800"/>
              </a:spcBef>
              <a:spcAft>
                <a:spcPts val="0"/>
              </a:spcAft>
              <a:buSzPts val="900"/>
              <a:buFont typeface="Red Hat Display"/>
              <a:buChar char="●"/>
              <a:defRPr sz="900"/>
            </a:lvl7pPr>
            <a:lvl8pPr indent="-285750" lvl="7" marL="3657600">
              <a:spcBef>
                <a:spcPts val="800"/>
              </a:spcBef>
              <a:spcAft>
                <a:spcPts val="0"/>
              </a:spcAft>
              <a:buSzPts val="900"/>
              <a:buFont typeface="Red Hat Display"/>
              <a:buChar char="○"/>
              <a:defRPr sz="900"/>
            </a:lvl8pPr>
            <a:lvl9pPr indent="-285750" lvl="8" marL="4114800">
              <a:spcBef>
                <a:spcPts val="800"/>
              </a:spcBef>
              <a:spcAft>
                <a:spcPts val="800"/>
              </a:spcAft>
              <a:buSzPts val="900"/>
              <a:buFont typeface="Red Hat Display"/>
              <a:buChar char="■"/>
              <a:defRPr sz="900"/>
            </a:lvl9pPr>
          </a:lstStyle>
          <a:p/>
        </p:txBody>
      </p:sp>
      <p:sp>
        <p:nvSpPr>
          <p:cNvPr id="692" name="Google Shape;692;p42"/>
          <p:cNvSpPr txBox="1"/>
          <p:nvPr>
            <p:ph idx="6" type="body"/>
          </p:nvPr>
        </p:nvSpPr>
        <p:spPr>
          <a:xfrm>
            <a:off x="3517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
        <p:nvSpPr>
          <p:cNvPr id="693" name="Google Shape;693;p42"/>
          <p:cNvSpPr txBox="1"/>
          <p:nvPr>
            <p:ph idx="7" type="body"/>
          </p:nvPr>
        </p:nvSpPr>
        <p:spPr>
          <a:xfrm>
            <a:off x="6278400" y="2882813"/>
            <a:ext cx="2439900" cy="1165200"/>
          </a:xfrm>
          <a:prstGeom prst="rect">
            <a:avLst/>
          </a:prstGeom>
        </p:spPr>
        <p:txBody>
          <a:bodyPr anchorCtr="0" anchor="t" bIns="0" lIns="0" spcFirstLastPara="1" rIns="0" wrap="square" tIns="0">
            <a:spAutoFit/>
          </a:bodyPr>
          <a:lstStyle>
            <a:lvl1pPr indent="-285750" lvl="0" marL="457200">
              <a:lnSpc>
                <a:spcPct val="115000"/>
              </a:lnSpc>
              <a:spcBef>
                <a:spcPts val="0"/>
              </a:spcBef>
              <a:spcAft>
                <a:spcPts val="0"/>
              </a:spcAft>
              <a:buClr>
                <a:schemeClr val="lt1"/>
              </a:buClr>
              <a:buSzPts val="900"/>
              <a:buFont typeface="Red Hat Display"/>
              <a:buChar char="●"/>
              <a:defRPr/>
            </a:lvl1pPr>
            <a:lvl2pPr indent="-285750" lvl="1" marL="914400">
              <a:lnSpc>
                <a:spcPct val="115000"/>
              </a:lnSpc>
              <a:spcBef>
                <a:spcPts val="1000"/>
              </a:spcBef>
              <a:spcAft>
                <a:spcPts val="0"/>
              </a:spcAft>
              <a:buClr>
                <a:schemeClr val="lt1"/>
              </a:buClr>
              <a:buSzPts val="900"/>
              <a:buFont typeface="Red Hat Display"/>
              <a:buChar char="○"/>
              <a:defRPr/>
            </a:lvl2pPr>
            <a:lvl3pPr indent="-285750" lvl="2" marL="1371600">
              <a:lnSpc>
                <a:spcPct val="115000"/>
              </a:lnSpc>
              <a:spcBef>
                <a:spcPts val="1000"/>
              </a:spcBef>
              <a:spcAft>
                <a:spcPts val="0"/>
              </a:spcAft>
              <a:buClr>
                <a:schemeClr val="lt1"/>
              </a:buClr>
              <a:buSzPts val="900"/>
              <a:buFont typeface="Red Hat Display"/>
              <a:buChar char="■"/>
              <a:defRPr/>
            </a:lvl3pPr>
            <a:lvl4pPr indent="-285750" lvl="3" marL="1828800">
              <a:lnSpc>
                <a:spcPct val="115000"/>
              </a:lnSpc>
              <a:spcBef>
                <a:spcPts val="1000"/>
              </a:spcBef>
              <a:spcAft>
                <a:spcPts val="0"/>
              </a:spcAft>
              <a:buClr>
                <a:schemeClr val="lt1"/>
              </a:buClr>
              <a:buSzPts val="900"/>
              <a:buFont typeface="Red Hat Display"/>
              <a:buChar char="●"/>
              <a:defRPr/>
            </a:lvl4pPr>
            <a:lvl5pPr indent="-285750" lvl="4" marL="2286000">
              <a:lnSpc>
                <a:spcPct val="115000"/>
              </a:lnSpc>
              <a:spcBef>
                <a:spcPts val="1000"/>
              </a:spcBef>
              <a:spcAft>
                <a:spcPts val="0"/>
              </a:spcAft>
              <a:buClr>
                <a:schemeClr val="lt1"/>
              </a:buClr>
              <a:buSzPts val="900"/>
              <a:buFont typeface="Red Hat Display"/>
              <a:buChar char="○"/>
              <a:defRPr/>
            </a:lvl5pPr>
            <a:lvl6pPr indent="-285750" lvl="5" marL="2743200">
              <a:lnSpc>
                <a:spcPct val="115000"/>
              </a:lnSpc>
              <a:spcBef>
                <a:spcPts val="1000"/>
              </a:spcBef>
              <a:spcAft>
                <a:spcPts val="0"/>
              </a:spcAft>
              <a:buClr>
                <a:schemeClr val="lt1"/>
              </a:buClr>
              <a:buSzPts val="900"/>
              <a:buFont typeface="Red Hat Display"/>
              <a:buChar char="■"/>
              <a:defRPr/>
            </a:lvl6pPr>
            <a:lvl7pPr indent="-285750" lvl="6" marL="3200400">
              <a:lnSpc>
                <a:spcPct val="115000"/>
              </a:lnSpc>
              <a:spcBef>
                <a:spcPts val="1000"/>
              </a:spcBef>
              <a:spcAft>
                <a:spcPts val="0"/>
              </a:spcAft>
              <a:buClr>
                <a:schemeClr val="lt1"/>
              </a:buClr>
              <a:buSzPts val="900"/>
              <a:buFont typeface="Red Hat Display"/>
              <a:buChar char="●"/>
              <a:defRPr/>
            </a:lvl7pPr>
            <a:lvl8pPr indent="-285750" lvl="7" marL="3657600">
              <a:lnSpc>
                <a:spcPct val="115000"/>
              </a:lnSpc>
              <a:spcBef>
                <a:spcPts val="1000"/>
              </a:spcBef>
              <a:spcAft>
                <a:spcPts val="0"/>
              </a:spcAft>
              <a:buClr>
                <a:schemeClr val="lt1"/>
              </a:buClr>
              <a:buSzPts val="900"/>
              <a:buFont typeface="Red Hat Display"/>
              <a:buChar char="○"/>
              <a:defRPr/>
            </a:lvl8pPr>
            <a:lvl9pPr indent="-285750" lvl="8" marL="4114800">
              <a:lnSpc>
                <a:spcPct val="115000"/>
              </a:lnSpc>
              <a:spcBef>
                <a:spcPts val="1000"/>
              </a:spcBef>
              <a:spcAft>
                <a:spcPts val="1000"/>
              </a:spcAft>
              <a:buClr>
                <a:schemeClr val="lt1"/>
              </a:buClr>
              <a:buSzPts val="900"/>
              <a:buFont typeface="Red Hat Display"/>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highlights">
  <p:cSld name="CUSTOM_5_1">
    <p:spTree>
      <p:nvGrpSpPr>
        <p:cNvPr id="694" name="Shape 694"/>
        <p:cNvGrpSpPr/>
        <p:nvPr/>
      </p:nvGrpSpPr>
      <p:grpSpPr>
        <a:xfrm>
          <a:off x="0" y="0"/>
          <a:ext cx="0" cy="0"/>
          <a:chOff x="0" y="0"/>
          <a:chExt cx="0" cy="0"/>
        </a:xfrm>
      </p:grpSpPr>
      <p:sp>
        <p:nvSpPr>
          <p:cNvPr id="695" name="Google Shape;695;p43"/>
          <p:cNvSpPr/>
          <p:nvPr/>
        </p:nvSpPr>
        <p:spPr>
          <a:xfrm>
            <a:off x="225998" y="580123"/>
            <a:ext cx="253800" cy="2766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696" name="Google Shape;696;p43"/>
          <p:cNvSpPr txBox="1"/>
          <p:nvPr>
            <p:ph type="title"/>
          </p:nvPr>
        </p:nvSpPr>
        <p:spPr>
          <a:xfrm>
            <a:off x="609600" y="724825"/>
            <a:ext cx="40158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2000"/>
            </a:lvl1pPr>
            <a:lvl2pPr lvl="1">
              <a:lnSpc>
                <a:spcPct val="115000"/>
              </a:lnSpc>
              <a:spcBef>
                <a:spcPts val="0"/>
              </a:spcBef>
              <a:spcAft>
                <a:spcPts val="0"/>
              </a:spcAft>
              <a:buNone/>
              <a:defRPr sz="2000"/>
            </a:lvl2pPr>
            <a:lvl3pPr lvl="2">
              <a:lnSpc>
                <a:spcPct val="115000"/>
              </a:lnSpc>
              <a:spcBef>
                <a:spcPts val="0"/>
              </a:spcBef>
              <a:spcAft>
                <a:spcPts val="0"/>
              </a:spcAft>
              <a:buNone/>
              <a:defRPr sz="2000"/>
            </a:lvl3pPr>
            <a:lvl4pPr lvl="3">
              <a:lnSpc>
                <a:spcPct val="115000"/>
              </a:lnSpc>
              <a:spcBef>
                <a:spcPts val="0"/>
              </a:spcBef>
              <a:spcAft>
                <a:spcPts val="0"/>
              </a:spcAft>
              <a:buNone/>
              <a:defRPr sz="2000"/>
            </a:lvl4pPr>
            <a:lvl5pPr lvl="4">
              <a:lnSpc>
                <a:spcPct val="115000"/>
              </a:lnSpc>
              <a:spcBef>
                <a:spcPts val="0"/>
              </a:spcBef>
              <a:spcAft>
                <a:spcPts val="0"/>
              </a:spcAft>
              <a:buNone/>
              <a:defRPr sz="2000"/>
            </a:lvl5pPr>
            <a:lvl6pPr lvl="5">
              <a:lnSpc>
                <a:spcPct val="115000"/>
              </a:lnSpc>
              <a:spcBef>
                <a:spcPts val="0"/>
              </a:spcBef>
              <a:spcAft>
                <a:spcPts val="0"/>
              </a:spcAft>
              <a:buNone/>
              <a:defRPr sz="2000"/>
            </a:lvl6pPr>
            <a:lvl7pPr lvl="6">
              <a:lnSpc>
                <a:spcPct val="115000"/>
              </a:lnSpc>
              <a:spcBef>
                <a:spcPts val="0"/>
              </a:spcBef>
              <a:spcAft>
                <a:spcPts val="0"/>
              </a:spcAft>
              <a:buNone/>
              <a:defRPr sz="2000"/>
            </a:lvl7pPr>
            <a:lvl8pPr lvl="7">
              <a:lnSpc>
                <a:spcPct val="115000"/>
              </a:lnSpc>
              <a:spcBef>
                <a:spcPts val="0"/>
              </a:spcBef>
              <a:spcAft>
                <a:spcPts val="0"/>
              </a:spcAft>
              <a:buNone/>
              <a:defRPr sz="2000"/>
            </a:lvl8pPr>
            <a:lvl9pPr lvl="8">
              <a:lnSpc>
                <a:spcPct val="115000"/>
              </a:lnSpc>
              <a:spcBef>
                <a:spcPts val="0"/>
              </a:spcBef>
              <a:spcAft>
                <a:spcPts val="0"/>
              </a:spcAft>
              <a:buNone/>
              <a:defRPr sz="2000"/>
            </a:lvl9pPr>
          </a:lstStyle>
          <a:p/>
        </p:txBody>
      </p:sp>
      <p:sp>
        <p:nvSpPr>
          <p:cNvPr id="697" name="Google Shape;697;p43"/>
          <p:cNvSpPr txBox="1"/>
          <p:nvPr>
            <p:ph idx="1" type="subTitle"/>
          </p:nvPr>
        </p:nvSpPr>
        <p:spPr>
          <a:xfrm>
            <a:off x="609600" y="457200"/>
            <a:ext cx="4015800" cy="264600"/>
          </a:xfrm>
          <a:prstGeom prst="rect">
            <a:avLst/>
          </a:prstGeom>
        </p:spPr>
        <p:txBody>
          <a:bodyPr anchorCtr="0" anchor="b" bIns="0" lIns="0" spcFirstLastPara="1" rIns="0" wrap="square" tIns="0">
            <a:noAutofit/>
          </a:bodyPr>
          <a:lstStyle>
            <a:lvl1pPr lvl="0">
              <a:spcBef>
                <a:spcPts val="0"/>
              </a:spcBef>
              <a:spcAft>
                <a:spcPts val="0"/>
              </a:spcAft>
              <a:buClr>
                <a:schemeClr val="accent3"/>
              </a:buClr>
              <a:buSzPts val="1000"/>
              <a:buFont typeface="Red Hat Display"/>
              <a:buNone/>
              <a:defRPr sz="1000">
                <a:solidFill>
                  <a:schemeClr val="accent3"/>
                </a:solidFill>
              </a:defRPr>
            </a:lvl1pPr>
            <a:lvl2pPr lvl="1">
              <a:spcBef>
                <a:spcPts val="0"/>
              </a:spcBef>
              <a:spcAft>
                <a:spcPts val="0"/>
              </a:spcAft>
              <a:buClr>
                <a:schemeClr val="accent3"/>
              </a:buClr>
              <a:buSzPts val="1400"/>
              <a:buFont typeface="Red Hat Display"/>
              <a:buNone/>
              <a:defRPr>
                <a:solidFill>
                  <a:schemeClr val="accent3"/>
                </a:solidFill>
              </a:defRPr>
            </a:lvl2pPr>
            <a:lvl3pPr lvl="2">
              <a:spcBef>
                <a:spcPts val="0"/>
              </a:spcBef>
              <a:spcAft>
                <a:spcPts val="0"/>
              </a:spcAft>
              <a:buClr>
                <a:schemeClr val="accent3"/>
              </a:buClr>
              <a:buSzPts val="1400"/>
              <a:buFont typeface="Red Hat Display"/>
              <a:buNone/>
              <a:defRPr>
                <a:solidFill>
                  <a:schemeClr val="accent3"/>
                </a:solidFill>
              </a:defRPr>
            </a:lvl3pPr>
            <a:lvl4pPr lvl="3">
              <a:spcBef>
                <a:spcPts val="0"/>
              </a:spcBef>
              <a:spcAft>
                <a:spcPts val="0"/>
              </a:spcAft>
              <a:buClr>
                <a:schemeClr val="accent3"/>
              </a:buClr>
              <a:buSzPts val="1400"/>
              <a:buFont typeface="Red Hat Display"/>
              <a:buNone/>
              <a:defRPr>
                <a:solidFill>
                  <a:schemeClr val="accent3"/>
                </a:solidFill>
              </a:defRPr>
            </a:lvl4pPr>
            <a:lvl5pPr lvl="4">
              <a:spcBef>
                <a:spcPts val="0"/>
              </a:spcBef>
              <a:spcAft>
                <a:spcPts val="0"/>
              </a:spcAft>
              <a:buClr>
                <a:schemeClr val="accent3"/>
              </a:buClr>
              <a:buSzPts val="1400"/>
              <a:buFont typeface="Red Hat Display"/>
              <a:buNone/>
              <a:defRPr>
                <a:solidFill>
                  <a:schemeClr val="accent3"/>
                </a:solidFill>
              </a:defRPr>
            </a:lvl5pPr>
            <a:lvl6pPr lvl="5">
              <a:spcBef>
                <a:spcPts val="0"/>
              </a:spcBef>
              <a:spcAft>
                <a:spcPts val="0"/>
              </a:spcAft>
              <a:buClr>
                <a:schemeClr val="accent3"/>
              </a:buClr>
              <a:buSzPts val="1400"/>
              <a:buFont typeface="Red Hat Display"/>
              <a:buNone/>
              <a:defRPr>
                <a:solidFill>
                  <a:schemeClr val="accent3"/>
                </a:solidFill>
              </a:defRPr>
            </a:lvl6pPr>
            <a:lvl7pPr lvl="6">
              <a:spcBef>
                <a:spcPts val="0"/>
              </a:spcBef>
              <a:spcAft>
                <a:spcPts val="0"/>
              </a:spcAft>
              <a:buClr>
                <a:schemeClr val="accent3"/>
              </a:buClr>
              <a:buSzPts val="1400"/>
              <a:buFont typeface="Red Hat Display"/>
              <a:buNone/>
              <a:defRPr>
                <a:solidFill>
                  <a:schemeClr val="accent3"/>
                </a:solidFill>
              </a:defRPr>
            </a:lvl7pPr>
            <a:lvl8pPr lvl="7">
              <a:spcBef>
                <a:spcPts val="0"/>
              </a:spcBef>
              <a:spcAft>
                <a:spcPts val="0"/>
              </a:spcAft>
              <a:buClr>
                <a:schemeClr val="accent3"/>
              </a:buClr>
              <a:buSzPts val="1400"/>
              <a:buFont typeface="Red Hat Display"/>
              <a:buNone/>
              <a:defRPr>
                <a:solidFill>
                  <a:schemeClr val="accent3"/>
                </a:solidFill>
              </a:defRPr>
            </a:lvl8pPr>
            <a:lvl9pPr lvl="8">
              <a:spcBef>
                <a:spcPts val="0"/>
              </a:spcBef>
              <a:spcAft>
                <a:spcPts val="0"/>
              </a:spcAft>
              <a:buClr>
                <a:schemeClr val="accent3"/>
              </a:buClr>
              <a:buSzPts val="1400"/>
              <a:buFont typeface="Red Hat Display"/>
              <a:buNone/>
              <a:defRPr>
                <a:solidFill>
                  <a:schemeClr val="accent3"/>
                </a:solidFill>
              </a:defRPr>
            </a:lvl9pPr>
          </a:lstStyle>
          <a:p/>
        </p:txBody>
      </p:sp>
      <p:sp>
        <p:nvSpPr>
          <p:cNvPr id="698" name="Google Shape;698;p43"/>
          <p:cNvSpPr txBox="1"/>
          <p:nvPr>
            <p:ph idx="2" type="subTitle"/>
          </p:nvPr>
        </p:nvSpPr>
        <p:spPr>
          <a:xfrm>
            <a:off x="637000" y="1820550"/>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699" name="Google Shape;699;p43"/>
          <p:cNvSpPr txBox="1"/>
          <p:nvPr>
            <p:ph idx="3" type="subTitle"/>
          </p:nvPr>
        </p:nvSpPr>
        <p:spPr>
          <a:xfrm>
            <a:off x="637000" y="3294325"/>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700" name="Google Shape;700;p43"/>
          <p:cNvSpPr txBox="1"/>
          <p:nvPr>
            <p:ph idx="4" type="subTitle"/>
          </p:nvPr>
        </p:nvSpPr>
        <p:spPr>
          <a:xfrm>
            <a:off x="5028175" y="1820550"/>
            <a:ext cx="702300" cy="776100"/>
          </a:xfrm>
          <a:prstGeom prst="rect">
            <a:avLst/>
          </a:prstGeom>
        </p:spPr>
        <p:txBody>
          <a:bodyPr anchorCtr="0" anchor="ctr" bIns="0" lIns="0" spcFirstLastPara="1" rIns="0" wrap="square" tIns="0">
            <a:noAutofit/>
          </a:bodyPr>
          <a:lstStyle>
            <a:lvl1pPr lvl="0" algn="ctr">
              <a:spcBef>
                <a:spcPts val="0"/>
              </a:spcBef>
              <a:spcAft>
                <a:spcPts val="0"/>
              </a:spcAft>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1" name="Google Shape;701;p43"/>
          <p:cNvSpPr txBox="1"/>
          <p:nvPr>
            <p:ph idx="5" type="subTitle"/>
          </p:nvPr>
        </p:nvSpPr>
        <p:spPr>
          <a:xfrm>
            <a:off x="5028175" y="3294325"/>
            <a:ext cx="702300" cy="776100"/>
          </a:xfrm>
          <a:prstGeom prst="rect">
            <a:avLst/>
          </a:prstGeom>
        </p:spPr>
        <p:txBody>
          <a:bodyPr anchorCtr="0" anchor="t" bIns="0" lIns="0" spcFirstLastPara="1" rIns="0" wrap="square" tIns="0">
            <a:noAutofit/>
          </a:bodyPr>
          <a:lstStyle>
            <a:lvl1pPr lvl="0" algn="ctr">
              <a:spcBef>
                <a:spcPts val="0"/>
              </a:spcBef>
              <a:spcAft>
                <a:spcPts val="0"/>
              </a:spcAft>
              <a:buClr>
                <a:schemeClr val="lt1"/>
              </a:buClr>
              <a:buSzPts val="2200"/>
              <a:buFont typeface="Red Hat Display SemiBold"/>
              <a:buNone/>
              <a:defRPr sz="2200">
                <a:latin typeface="Red Hat Display SemiBold"/>
                <a:ea typeface="Red Hat Display SemiBold"/>
                <a:cs typeface="Red Hat Display SemiBold"/>
                <a:sym typeface="Red Hat Display SemiBold"/>
              </a:defRPr>
            </a:lvl1pPr>
            <a:lvl2pPr lvl="1" algn="ctr">
              <a:spcBef>
                <a:spcPts val="0"/>
              </a:spcBef>
              <a:spcAft>
                <a:spcPts val="0"/>
              </a:spcAft>
              <a:buClr>
                <a:schemeClr val="lt1"/>
              </a:buClr>
              <a:buSzPts val="1400"/>
              <a:buFont typeface="Red Hat Display"/>
              <a:buNone/>
              <a:defRPr/>
            </a:lvl2pPr>
            <a:lvl3pPr lvl="2" algn="ctr">
              <a:spcBef>
                <a:spcPts val="0"/>
              </a:spcBef>
              <a:spcAft>
                <a:spcPts val="0"/>
              </a:spcAft>
              <a:buClr>
                <a:schemeClr val="lt1"/>
              </a:buClr>
              <a:buSzPts val="1400"/>
              <a:buFont typeface="Red Hat Display"/>
              <a:buNone/>
              <a:defRPr/>
            </a:lvl3pPr>
            <a:lvl4pPr lvl="3" algn="ctr">
              <a:spcBef>
                <a:spcPts val="0"/>
              </a:spcBef>
              <a:spcAft>
                <a:spcPts val="0"/>
              </a:spcAft>
              <a:buClr>
                <a:schemeClr val="lt1"/>
              </a:buClr>
              <a:buSzPts val="1400"/>
              <a:buFont typeface="Red Hat Display"/>
              <a:buNone/>
              <a:defRPr/>
            </a:lvl4pPr>
            <a:lvl5pPr lvl="4" algn="ctr">
              <a:spcBef>
                <a:spcPts val="0"/>
              </a:spcBef>
              <a:spcAft>
                <a:spcPts val="0"/>
              </a:spcAft>
              <a:buClr>
                <a:schemeClr val="lt1"/>
              </a:buClr>
              <a:buSzPts val="1400"/>
              <a:buFont typeface="Red Hat Display"/>
              <a:buNone/>
              <a:defRPr/>
            </a:lvl5pPr>
            <a:lvl6pPr lvl="5" algn="ctr">
              <a:spcBef>
                <a:spcPts val="0"/>
              </a:spcBef>
              <a:spcAft>
                <a:spcPts val="0"/>
              </a:spcAft>
              <a:buClr>
                <a:schemeClr val="lt1"/>
              </a:buClr>
              <a:buSzPts val="1400"/>
              <a:buFont typeface="Red Hat Display"/>
              <a:buNone/>
              <a:defRPr/>
            </a:lvl6pPr>
            <a:lvl7pPr lvl="6" algn="ctr">
              <a:spcBef>
                <a:spcPts val="0"/>
              </a:spcBef>
              <a:spcAft>
                <a:spcPts val="0"/>
              </a:spcAft>
              <a:buClr>
                <a:schemeClr val="lt1"/>
              </a:buClr>
              <a:buSzPts val="1400"/>
              <a:buFont typeface="Red Hat Display"/>
              <a:buNone/>
              <a:defRPr/>
            </a:lvl7pPr>
            <a:lvl8pPr lvl="7" algn="ctr">
              <a:spcBef>
                <a:spcPts val="0"/>
              </a:spcBef>
              <a:spcAft>
                <a:spcPts val="0"/>
              </a:spcAft>
              <a:buClr>
                <a:schemeClr val="lt1"/>
              </a:buClr>
              <a:buSzPts val="1400"/>
              <a:buFont typeface="Red Hat Display"/>
              <a:buNone/>
              <a:defRPr/>
            </a:lvl8pPr>
            <a:lvl9pPr lvl="8" algn="ctr">
              <a:spcBef>
                <a:spcPts val="0"/>
              </a:spcBef>
              <a:spcAft>
                <a:spcPts val="0"/>
              </a:spcAft>
              <a:buClr>
                <a:schemeClr val="lt1"/>
              </a:buClr>
              <a:buSzPts val="1400"/>
              <a:buFont typeface="Red Hat Display"/>
              <a:buNone/>
              <a:defRPr/>
            </a:lvl9pPr>
          </a:lstStyle>
          <a:p/>
        </p:txBody>
      </p:sp>
      <p:sp>
        <p:nvSpPr>
          <p:cNvPr id="702" name="Google Shape;702;p43"/>
          <p:cNvSpPr txBox="1"/>
          <p:nvPr>
            <p:ph idx="6" type="subTitle"/>
          </p:nvPr>
        </p:nvSpPr>
        <p:spPr>
          <a:xfrm>
            <a:off x="1546000" y="1807825"/>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703" name="Google Shape;703;p43"/>
          <p:cNvSpPr txBox="1"/>
          <p:nvPr>
            <p:ph idx="7" type="subTitle"/>
          </p:nvPr>
        </p:nvSpPr>
        <p:spPr>
          <a:xfrm>
            <a:off x="1546000" y="3288350"/>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704" name="Google Shape;704;p43"/>
          <p:cNvSpPr txBox="1"/>
          <p:nvPr>
            <p:ph idx="8" type="subTitle"/>
          </p:nvPr>
        </p:nvSpPr>
        <p:spPr>
          <a:xfrm>
            <a:off x="5937175" y="1807825"/>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
        <p:nvSpPr>
          <p:cNvPr id="705" name="Google Shape;705;p43"/>
          <p:cNvSpPr txBox="1"/>
          <p:nvPr>
            <p:ph idx="9" type="subTitle"/>
          </p:nvPr>
        </p:nvSpPr>
        <p:spPr>
          <a:xfrm>
            <a:off x="5937175" y="3288350"/>
            <a:ext cx="2477700" cy="587700"/>
          </a:xfrm>
          <a:prstGeom prst="rect">
            <a:avLst/>
          </a:prstGeom>
        </p:spPr>
        <p:txBody>
          <a:bodyPr anchorCtr="0" anchor="t" bIns="91425" lIns="0" spcFirstLastPara="1" rIns="91425" wrap="square" tIns="0">
            <a:noAutofit/>
          </a:bodyPr>
          <a:lstStyle>
            <a:lvl1pPr lvl="0">
              <a:lnSpc>
                <a:spcPct val="115000"/>
              </a:lnSpc>
              <a:spcBef>
                <a:spcPts val="0"/>
              </a:spcBef>
              <a:spcAft>
                <a:spcPts val="0"/>
              </a:spcAft>
              <a:buClr>
                <a:schemeClr val="lt1"/>
              </a:buClr>
              <a:buSzPts val="1000"/>
              <a:buFont typeface="Red Hat Display"/>
              <a:buNone/>
              <a:defRPr sz="1000"/>
            </a:lvl1pPr>
            <a:lvl2pPr lvl="1">
              <a:lnSpc>
                <a:spcPct val="115000"/>
              </a:lnSpc>
              <a:spcBef>
                <a:spcPts val="0"/>
              </a:spcBef>
              <a:spcAft>
                <a:spcPts val="0"/>
              </a:spcAft>
              <a:buClr>
                <a:schemeClr val="lt1"/>
              </a:buClr>
              <a:buSzPts val="1200"/>
              <a:buFont typeface="Red Hat Display"/>
              <a:buNone/>
              <a:defRPr sz="1200"/>
            </a:lvl2pPr>
            <a:lvl3pPr lvl="2">
              <a:lnSpc>
                <a:spcPct val="115000"/>
              </a:lnSpc>
              <a:spcBef>
                <a:spcPts val="0"/>
              </a:spcBef>
              <a:spcAft>
                <a:spcPts val="0"/>
              </a:spcAft>
              <a:buClr>
                <a:schemeClr val="lt1"/>
              </a:buClr>
              <a:buSzPts val="1200"/>
              <a:buFont typeface="Red Hat Display"/>
              <a:buNone/>
              <a:defRPr sz="1200"/>
            </a:lvl3pPr>
            <a:lvl4pPr lvl="3">
              <a:lnSpc>
                <a:spcPct val="115000"/>
              </a:lnSpc>
              <a:spcBef>
                <a:spcPts val="0"/>
              </a:spcBef>
              <a:spcAft>
                <a:spcPts val="0"/>
              </a:spcAft>
              <a:buClr>
                <a:schemeClr val="lt1"/>
              </a:buClr>
              <a:buSzPts val="1200"/>
              <a:buFont typeface="Red Hat Display"/>
              <a:buNone/>
              <a:defRPr sz="1200"/>
            </a:lvl4pPr>
            <a:lvl5pPr lvl="4">
              <a:lnSpc>
                <a:spcPct val="115000"/>
              </a:lnSpc>
              <a:spcBef>
                <a:spcPts val="0"/>
              </a:spcBef>
              <a:spcAft>
                <a:spcPts val="0"/>
              </a:spcAft>
              <a:buClr>
                <a:schemeClr val="lt1"/>
              </a:buClr>
              <a:buSzPts val="1200"/>
              <a:buFont typeface="Red Hat Display"/>
              <a:buNone/>
              <a:defRPr sz="1200"/>
            </a:lvl5pPr>
            <a:lvl6pPr lvl="5">
              <a:lnSpc>
                <a:spcPct val="115000"/>
              </a:lnSpc>
              <a:spcBef>
                <a:spcPts val="0"/>
              </a:spcBef>
              <a:spcAft>
                <a:spcPts val="0"/>
              </a:spcAft>
              <a:buClr>
                <a:schemeClr val="lt1"/>
              </a:buClr>
              <a:buSzPts val="1200"/>
              <a:buFont typeface="Red Hat Display"/>
              <a:buNone/>
              <a:defRPr sz="1200"/>
            </a:lvl6pPr>
            <a:lvl7pPr lvl="6">
              <a:lnSpc>
                <a:spcPct val="115000"/>
              </a:lnSpc>
              <a:spcBef>
                <a:spcPts val="0"/>
              </a:spcBef>
              <a:spcAft>
                <a:spcPts val="0"/>
              </a:spcAft>
              <a:buClr>
                <a:schemeClr val="lt1"/>
              </a:buClr>
              <a:buSzPts val="1200"/>
              <a:buFont typeface="Red Hat Display"/>
              <a:buNone/>
              <a:defRPr sz="1200"/>
            </a:lvl7pPr>
            <a:lvl8pPr lvl="7">
              <a:lnSpc>
                <a:spcPct val="115000"/>
              </a:lnSpc>
              <a:spcBef>
                <a:spcPts val="0"/>
              </a:spcBef>
              <a:spcAft>
                <a:spcPts val="0"/>
              </a:spcAft>
              <a:buClr>
                <a:schemeClr val="lt1"/>
              </a:buClr>
              <a:buSzPts val="1200"/>
              <a:buFont typeface="Red Hat Display"/>
              <a:buNone/>
              <a:defRPr sz="1200"/>
            </a:lvl8pPr>
            <a:lvl9pPr lvl="8">
              <a:lnSpc>
                <a:spcPct val="115000"/>
              </a:lnSpc>
              <a:spcBef>
                <a:spcPts val="0"/>
              </a:spcBef>
              <a:spcAft>
                <a:spcPts val="0"/>
              </a:spcAft>
              <a:buClr>
                <a:schemeClr val="lt1"/>
              </a:buClr>
              <a:buSzPts val="1200"/>
              <a:buFont typeface="Red Hat Display"/>
              <a:buNone/>
              <a:defRPr sz="12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Black">
  <p:cSld name="BLANK_1_1_1_1_1_1">
    <p:spTree>
      <p:nvGrpSpPr>
        <p:cNvPr id="706" name="Shape 706"/>
        <p:cNvGrpSpPr/>
        <p:nvPr/>
      </p:nvGrpSpPr>
      <p:grpSpPr>
        <a:xfrm>
          <a:off x="0" y="0"/>
          <a:ext cx="0" cy="0"/>
          <a:chOff x="0" y="0"/>
          <a:chExt cx="0" cy="0"/>
        </a:xfrm>
      </p:grpSpPr>
      <p:cxnSp>
        <p:nvCxnSpPr>
          <p:cNvPr id="707" name="Google Shape;707;p44"/>
          <p:cNvCxnSpPr/>
          <p:nvPr/>
        </p:nvCxnSpPr>
        <p:spPr>
          <a:xfrm>
            <a:off x="3518300" y="712833"/>
            <a:ext cx="5617500" cy="0"/>
          </a:xfrm>
          <a:prstGeom prst="straightConnector1">
            <a:avLst/>
          </a:prstGeom>
          <a:noFill/>
          <a:ln cap="flat" cmpd="sng" w="9525">
            <a:solidFill>
              <a:schemeClr val="accent5"/>
            </a:solidFill>
            <a:prstDash val="solid"/>
            <a:round/>
            <a:headEnd len="med" w="med" type="none"/>
            <a:tailEnd len="med" w="med" type="none"/>
          </a:ln>
        </p:spPr>
      </p:cxnSp>
      <p:cxnSp>
        <p:nvCxnSpPr>
          <p:cNvPr id="708" name="Google Shape;708;p44"/>
          <p:cNvCxnSpPr>
            <a:stCxn id="709" idx="1"/>
            <a:endCxn id="710" idx="3"/>
          </p:cNvCxnSpPr>
          <p:nvPr/>
        </p:nvCxnSpPr>
        <p:spPr>
          <a:xfrm>
            <a:off x="2641916" y="1598375"/>
            <a:ext cx="0" cy="1332300"/>
          </a:xfrm>
          <a:prstGeom prst="straightConnector1">
            <a:avLst/>
          </a:prstGeom>
          <a:noFill/>
          <a:ln cap="flat" cmpd="sng" w="9525">
            <a:solidFill>
              <a:schemeClr val="accent5"/>
            </a:solidFill>
            <a:prstDash val="solid"/>
            <a:round/>
            <a:headEnd len="med" w="med" type="none"/>
            <a:tailEnd len="med" w="med" type="none"/>
          </a:ln>
        </p:spPr>
      </p:cxnSp>
      <p:cxnSp>
        <p:nvCxnSpPr>
          <p:cNvPr id="711" name="Google Shape;711;p44"/>
          <p:cNvCxnSpPr/>
          <p:nvPr/>
        </p:nvCxnSpPr>
        <p:spPr>
          <a:xfrm rot="10800000">
            <a:off x="-19425" y="711675"/>
            <a:ext cx="936600" cy="936600"/>
          </a:xfrm>
          <a:prstGeom prst="straightConnector1">
            <a:avLst/>
          </a:prstGeom>
          <a:noFill/>
          <a:ln cap="flat" cmpd="sng" w="9525">
            <a:solidFill>
              <a:schemeClr val="accent5"/>
            </a:solidFill>
            <a:prstDash val="solid"/>
            <a:round/>
            <a:headEnd len="med" w="med" type="none"/>
            <a:tailEnd len="med" w="med" type="none"/>
          </a:ln>
        </p:spPr>
      </p:cxnSp>
      <p:cxnSp>
        <p:nvCxnSpPr>
          <p:cNvPr id="712" name="Google Shape;712;p44"/>
          <p:cNvCxnSpPr/>
          <p:nvPr/>
        </p:nvCxnSpPr>
        <p:spPr>
          <a:xfrm rot="10800000">
            <a:off x="1464900" y="-8025"/>
            <a:ext cx="958800" cy="958800"/>
          </a:xfrm>
          <a:prstGeom prst="straightConnector1">
            <a:avLst/>
          </a:prstGeom>
          <a:noFill/>
          <a:ln cap="flat" cmpd="sng" w="9525">
            <a:solidFill>
              <a:schemeClr val="accent5"/>
            </a:solidFill>
            <a:prstDash val="solid"/>
            <a:round/>
            <a:headEnd len="med" w="med" type="none"/>
            <a:tailEnd len="med" w="med" type="none"/>
          </a:ln>
        </p:spPr>
      </p:cxnSp>
      <p:sp>
        <p:nvSpPr>
          <p:cNvPr id="709" name="Google Shape;709;p44"/>
          <p:cNvSpPr/>
          <p:nvPr/>
        </p:nvSpPr>
        <p:spPr>
          <a:xfrm flipH="1">
            <a:off x="1761266" y="-614125"/>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713" name="Google Shape;713;p44"/>
          <p:cNvCxnSpPr/>
          <p:nvPr/>
        </p:nvCxnSpPr>
        <p:spPr>
          <a:xfrm rot="10800000">
            <a:off x="709975" y="3201569"/>
            <a:ext cx="1758300" cy="1758300"/>
          </a:xfrm>
          <a:prstGeom prst="straightConnector1">
            <a:avLst/>
          </a:prstGeom>
          <a:noFill/>
          <a:ln cap="flat" cmpd="sng" w="9525">
            <a:solidFill>
              <a:schemeClr val="accent5"/>
            </a:solidFill>
            <a:prstDash val="solid"/>
            <a:round/>
            <a:headEnd len="med" w="med" type="none"/>
            <a:tailEnd len="med" w="med" type="none"/>
          </a:ln>
        </p:spPr>
      </p:cxnSp>
      <p:sp>
        <p:nvSpPr>
          <p:cNvPr id="710" name="Google Shape;710;p44"/>
          <p:cNvSpPr/>
          <p:nvPr/>
        </p:nvSpPr>
        <p:spPr>
          <a:xfrm>
            <a:off x="1761265" y="2930748"/>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714" name="Google Shape;714;p44"/>
          <p:cNvCxnSpPr/>
          <p:nvPr/>
        </p:nvCxnSpPr>
        <p:spPr>
          <a:xfrm flipH="1" rot="10800000">
            <a:off x="-23900" y="3541825"/>
            <a:ext cx="1163100" cy="1163100"/>
          </a:xfrm>
          <a:prstGeom prst="straightConnector1">
            <a:avLst/>
          </a:prstGeom>
          <a:noFill/>
          <a:ln cap="flat" cmpd="sng" w="9525">
            <a:solidFill>
              <a:schemeClr val="accent5"/>
            </a:solidFill>
            <a:prstDash val="solid"/>
            <a:round/>
            <a:headEnd len="med" w="med" type="none"/>
            <a:tailEnd len="med" w="med" type="none"/>
          </a:ln>
        </p:spPr>
      </p:cxnSp>
      <p:sp>
        <p:nvSpPr>
          <p:cNvPr id="715" name="Google Shape;715;p44"/>
          <p:cNvSpPr/>
          <p:nvPr/>
        </p:nvSpPr>
        <p:spPr>
          <a:xfrm flipH="1">
            <a:off x="-34" y="1598375"/>
            <a:ext cx="1761300" cy="22125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16" name="Google Shape;716;p44"/>
          <p:cNvSpPr txBox="1"/>
          <p:nvPr>
            <p:ph idx="1" type="subTitle"/>
          </p:nvPr>
        </p:nvSpPr>
        <p:spPr>
          <a:xfrm>
            <a:off x="3948800" y="2677300"/>
            <a:ext cx="4966500" cy="20064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17" name="Google Shape;717;p44"/>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Green">
  <p:cSld name="BLANK_1_1_1_1_1_1_2">
    <p:bg>
      <p:bgPr>
        <a:solidFill>
          <a:schemeClr val="accent5"/>
        </a:solidFill>
      </p:bgPr>
    </p:bg>
    <p:spTree>
      <p:nvGrpSpPr>
        <p:cNvPr id="718" name="Shape 718"/>
        <p:cNvGrpSpPr/>
        <p:nvPr/>
      </p:nvGrpSpPr>
      <p:grpSpPr>
        <a:xfrm>
          <a:off x="0" y="0"/>
          <a:ext cx="0" cy="0"/>
          <a:chOff x="0" y="0"/>
          <a:chExt cx="0" cy="0"/>
        </a:xfrm>
      </p:grpSpPr>
      <p:cxnSp>
        <p:nvCxnSpPr>
          <p:cNvPr id="719" name="Google Shape;719;p45"/>
          <p:cNvCxnSpPr/>
          <p:nvPr/>
        </p:nvCxnSpPr>
        <p:spPr>
          <a:xfrm>
            <a:off x="3518300" y="712833"/>
            <a:ext cx="5617500" cy="0"/>
          </a:xfrm>
          <a:prstGeom prst="straightConnector1">
            <a:avLst/>
          </a:prstGeom>
          <a:noFill/>
          <a:ln cap="flat" cmpd="sng" w="9525">
            <a:solidFill>
              <a:schemeClr val="accent4"/>
            </a:solidFill>
            <a:prstDash val="solid"/>
            <a:round/>
            <a:headEnd len="med" w="med" type="none"/>
            <a:tailEnd len="med" w="med" type="none"/>
          </a:ln>
        </p:spPr>
      </p:cxnSp>
      <p:cxnSp>
        <p:nvCxnSpPr>
          <p:cNvPr id="720" name="Google Shape;720;p45"/>
          <p:cNvCxnSpPr>
            <a:stCxn id="721" idx="1"/>
            <a:endCxn id="722" idx="3"/>
          </p:cNvCxnSpPr>
          <p:nvPr/>
        </p:nvCxnSpPr>
        <p:spPr>
          <a:xfrm>
            <a:off x="2641916" y="1598375"/>
            <a:ext cx="0" cy="1332300"/>
          </a:xfrm>
          <a:prstGeom prst="straightConnector1">
            <a:avLst/>
          </a:prstGeom>
          <a:noFill/>
          <a:ln cap="flat" cmpd="sng" w="9525">
            <a:solidFill>
              <a:schemeClr val="accent4"/>
            </a:solidFill>
            <a:prstDash val="solid"/>
            <a:round/>
            <a:headEnd len="med" w="med" type="none"/>
            <a:tailEnd len="med" w="med" type="none"/>
          </a:ln>
        </p:spPr>
      </p:cxnSp>
      <p:cxnSp>
        <p:nvCxnSpPr>
          <p:cNvPr id="723" name="Google Shape;723;p45"/>
          <p:cNvCxnSpPr/>
          <p:nvPr/>
        </p:nvCxnSpPr>
        <p:spPr>
          <a:xfrm rot="10800000">
            <a:off x="-19425" y="711675"/>
            <a:ext cx="936600" cy="936600"/>
          </a:xfrm>
          <a:prstGeom prst="straightConnector1">
            <a:avLst/>
          </a:prstGeom>
          <a:noFill/>
          <a:ln cap="flat" cmpd="sng" w="9525">
            <a:solidFill>
              <a:schemeClr val="accent4"/>
            </a:solidFill>
            <a:prstDash val="solid"/>
            <a:round/>
            <a:headEnd len="med" w="med" type="none"/>
            <a:tailEnd len="med" w="med" type="none"/>
          </a:ln>
        </p:spPr>
      </p:cxnSp>
      <p:cxnSp>
        <p:nvCxnSpPr>
          <p:cNvPr id="724" name="Google Shape;724;p45"/>
          <p:cNvCxnSpPr/>
          <p:nvPr/>
        </p:nvCxnSpPr>
        <p:spPr>
          <a:xfrm rot="10800000">
            <a:off x="1464900" y="-8025"/>
            <a:ext cx="958800" cy="958800"/>
          </a:xfrm>
          <a:prstGeom prst="straightConnector1">
            <a:avLst/>
          </a:prstGeom>
          <a:noFill/>
          <a:ln cap="flat" cmpd="sng" w="9525">
            <a:solidFill>
              <a:schemeClr val="accent4"/>
            </a:solidFill>
            <a:prstDash val="solid"/>
            <a:round/>
            <a:headEnd len="med" w="med" type="none"/>
            <a:tailEnd len="med" w="med" type="none"/>
          </a:ln>
        </p:spPr>
      </p:cxnSp>
      <p:sp>
        <p:nvSpPr>
          <p:cNvPr id="721" name="Google Shape;721;p45"/>
          <p:cNvSpPr/>
          <p:nvPr/>
        </p:nvSpPr>
        <p:spPr>
          <a:xfrm flipH="1">
            <a:off x="1761266" y="-614125"/>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725" name="Google Shape;725;p45"/>
          <p:cNvCxnSpPr/>
          <p:nvPr/>
        </p:nvCxnSpPr>
        <p:spPr>
          <a:xfrm rot="10800000">
            <a:off x="709975" y="3201569"/>
            <a:ext cx="1758300" cy="1758300"/>
          </a:xfrm>
          <a:prstGeom prst="straightConnector1">
            <a:avLst/>
          </a:prstGeom>
          <a:noFill/>
          <a:ln cap="flat" cmpd="sng" w="9525">
            <a:solidFill>
              <a:schemeClr val="accent4"/>
            </a:solidFill>
            <a:prstDash val="solid"/>
            <a:round/>
            <a:headEnd len="med" w="med" type="none"/>
            <a:tailEnd len="med" w="med" type="none"/>
          </a:ln>
        </p:spPr>
      </p:cxnSp>
      <p:sp>
        <p:nvSpPr>
          <p:cNvPr id="722" name="Google Shape;722;p45"/>
          <p:cNvSpPr/>
          <p:nvPr/>
        </p:nvSpPr>
        <p:spPr>
          <a:xfrm>
            <a:off x="1761265" y="2930748"/>
            <a:ext cx="1761300" cy="22125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726" name="Google Shape;726;p45"/>
          <p:cNvCxnSpPr/>
          <p:nvPr/>
        </p:nvCxnSpPr>
        <p:spPr>
          <a:xfrm flipH="1" rot="10800000">
            <a:off x="-23900" y="3541825"/>
            <a:ext cx="1163100" cy="1163100"/>
          </a:xfrm>
          <a:prstGeom prst="straightConnector1">
            <a:avLst/>
          </a:prstGeom>
          <a:noFill/>
          <a:ln cap="flat" cmpd="sng" w="9525">
            <a:solidFill>
              <a:schemeClr val="accent4"/>
            </a:solidFill>
            <a:prstDash val="solid"/>
            <a:round/>
            <a:headEnd len="med" w="med" type="none"/>
            <a:tailEnd len="med" w="med" type="none"/>
          </a:ln>
        </p:spPr>
      </p:cxnSp>
      <p:sp>
        <p:nvSpPr>
          <p:cNvPr id="727" name="Google Shape;727;p45"/>
          <p:cNvSpPr/>
          <p:nvPr/>
        </p:nvSpPr>
        <p:spPr>
          <a:xfrm flipH="1">
            <a:off x="-34" y="1598375"/>
            <a:ext cx="1761300" cy="2212500"/>
          </a:xfrm>
          <a:prstGeom prst="snip2DiagRect">
            <a:avLst>
              <a:gd fmla="val 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28" name="Google Shape;728;p45"/>
          <p:cNvSpPr txBox="1"/>
          <p:nvPr>
            <p:ph idx="1" type="subTitle"/>
          </p:nvPr>
        </p:nvSpPr>
        <p:spPr>
          <a:xfrm>
            <a:off x="3948800" y="2677301"/>
            <a:ext cx="4941000" cy="1929900"/>
          </a:xfrm>
          <a:prstGeom prst="rect">
            <a:avLst/>
          </a:prstGeom>
        </p:spPr>
        <p:txBody>
          <a:bodyPr anchorCtr="0" anchor="t"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29" name="Google Shape;729;p45"/>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solidFill>
                  <a:schemeClr val="lt1"/>
                </a:solidFill>
              </a:defRPr>
            </a:lvl1pPr>
            <a:lvl2pPr lvl="1">
              <a:lnSpc>
                <a:spcPct val="115000"/>
              </a:lnSpc>
              <a:spcBef>
                <a:spcPts val="0"/>
              </a:spcBef>
              <a:spcAft>
                <a:spcPts val="0"/>
              </a:spcAft>
              <a:buNone/>
              <a:defRPr>
                <a:solidFill>
                  <a:schemeClr val="lt1"/>
                </a:solidFill>
              </a:defRPr>
            </a:lvl2pPr>
            <a:lvl3pPr lvl="2">
              <a:lnSpc>
                <a:spcPct val="115000"/>
              </a:lnSpc>
              <a:spcBef>
                <a:spcPts val="0"/>
              </a:spcBef>
              <a:spcAft>
                <a:spcPts val="0"/>
              </a:spcAft>
              <a:buNone/>
              <a:defRPr>
                <a:solidFill>
                  <a:schemeClr val="lt1"/>
                </a:solidFill>
              </a:defRPr>
            </a:lvl3pPr>
            <a:lvl4pPr lvl="3">
              <a:lnSpc>
                <a:spcPct val="115000"/>
              </a:lnSpc>
              <a:spcBef>
                <a:spcPts val="0"/>
              </a:spcBef>
              <a:spcAft>
                <a:spcPts val="0"/>
              </a:spcAft>
              <a:buNone/>
              <a:defRPr>
                <a:solidFill>
                  <a:schemeClr val="lt1"/>
                </a:solidFill>
              </a:defRPr>
            </a:lvl4pPr>
            <a:lvl5pPr lvl="4">
              <a:lnSpc>
                <a:spcPct val="115000"/>
              </a:lnSpc>
              <a:spcBef>
                <a:spcPts val="0"/>
              </a:spcBef>
              <a:spcAft>
                <a:spcPts val="0"/>
              </a:spcAft>
              <a:buNone/>
              <a:defRPr>
                <a:solidFill>
                  <a:schemeClr val="lt1"/>
                </a:solidFill>
              </a:defRPr>
            </a:lvl5pPr>
            <a:lvl6pPr lvl="5">
              <a:lnSpc>
                <a:spcPct val="115000"/>
              </a:lnSpc>
              <a:spcBef>
                <a:spcPts val="0"/>
              </a:spcBef>
              <a:spcAft>
                <a:spcPts val="0"/>
              </a:spcAft>
              <a:buNone/>
              <a:defRPr>
                <a:solidFill>
                  <a:schemeClr val="lt1"/>
                </a:solidFill>
              </a:defRPr>
            </a:lvl6pPr>
            <a:lvl7pPr lvl="6">
              <a:lnSpc>
                <a:spcPct val="115000"/>
              </a:lnSpc>
              <a:spcBef>
                <a:spcPts val="0"/>
              </a:spcBef>
              <a:spcAft>
                <a:spcPts val="0"/>
              </a:spcAft>
              <a:buNone/>
              <a:defRPr>
                <a:solidFill>
                  <a:schemeClr val="lt1"/>
                </a:solidFill>
              </a:defRPr>
            </a:lvl7pPr>
            <a:lvl8pPr lvl="7">
              <a:lnSpc>
                <a:spcPct val="115000"/>
              </a:lnSpc>
              <a:spcBef>
                <a:spcPts val="0"/>
              </a:spcBef>
              <a:spcAft>
                <a:spcPts val="0"/>
              </a:spcAft>
              <a:buNone/>
              <a:defRPr>
                <a:solidFill>
                  <a:schemeClr val="lt1"/>
                </a:solidFill>
              </a:defRPr>
            </a:lvl8pPr>
            <a:lvl9pPr lvl="8">
              <a:lnSpc>
                <a:spcPct val="115000"/>
              </a:lnSpc>
              <a:spcBef>
                <a:spcPts val="0"/>
              </a:spcBef>
              <a:spcAft>
                <a:spcPts val="0"/>
              </a:spcAft>
              <a:buNone/>
              <a:defRPr>
                <a:solidFill>
                  <a:schemeClr val="lt1"/>
                </a:solidFill>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w/ description">
  <p:cSld name="BLANK_1_1_1_1_1_1_1_1_1_1_1">
    <p:spTree>
      <p:nvGrpSpPr>
        <p:cNvPr id="730" name="Shape 730"/>
        <p:cNvGrpSpPr/>
        <p:nvPr/>
      </p:nvGrpSpPr>
      <p:grpSpPr>
        <a:xfrm>
          <a:off x="0" y="0"/>
          <a:ext cx="0" cy="0"/>
          <a:chOff x="0" y="0"/>
          <a:chExt cx="0" cy="0"/>
        </a:xfrm>
      </p:grpSpPr>
      <p:sp>
        <p:nvSpPr>
          <p:cNvPr id="731" name="Google Shape;731;p46"/>
          <p:cNvSpPr txBox="1"/>
          <p:nvPr>
            <p:ph idx="1" type="subTitle"/>
          </p:nvPr>
        </p:nvSpPr>
        <p:spPr>
          <a:xfrm>
            <a:off x="4782025" y="1731500"/>
            <a:ext cx="19269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32" name="Google Shape;732;p46"/>
          <p:cNvSpPr txBox="1"/>
          <p:nvPr>
            <p:ph type="title"/>
          </p:nvPr>
        </p:nvSpPr>
        <p:spPr>
          <a:xfrm>
            <a:off x="1392601" y="836575"/>
            <a:ext cx="3205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sz="4000">
                <a:solidFill>
                  <a:schemeClr val="lt1"/>
                </a:solidFill>
              </a:defRPr>
            </a:lvl2pPr>
            <a:lvl3pPr lvl="2">
              <a:lnSpc>
                <a:spcPct val="115000"/>
              </a:lnSpc>
              <a:spcBef>
                <a:spcPts val="0"/>
              </a:spcBef>
              <a:spcAft>
                <a:spcPts val="0"/>
              </a:spcAft>
              <a:buNone/>
              <a:defRPr sz="4000">
                <a:solidFill>
                  <a:schemeClr val="lt1"/>
                </a:solidFill>
              </a:defRPr>
            </a:lvl3pPr>
            <a:lvl4pPr lvl="3">
              <a:lnSpc>
                <a:spcPct val="115000"/>
              </a:lnSpc>
              <a:spcBef>
                <a:spcPts val="0"/>
              </a:spcBef>
              <a:spcAft>
                <a:spcPts val="0"/>
              </a:spcAft>
              <a:buNone/>
              <a:defRPr sz="4000">
                <a:solidFill>
                  <a:schemeClr val="lt1"/>
                </a:solidFill>
              </a:defRPr>
            </a:lvl4pPr>
            <a:lvl5pPr lvl="4">
              <a:lnSpc>
                <a:spcPct val="115000"/>
              </a:lnSpc>
              <a:spcBef>
                <a:spcPts val="0"/>
              </a:spcBef>
              <a:spcAft>
                <a:spcPts val="0"/>
              </a:spcAft>
              <a:buNone/>
              <a:defRPr sz="4000">
                <a:solidFill>
                  <a:schemeClr val="lt1"/>
                </a:solidFill>
              </a:defRPr>
            </a:lvl5pPr>
            <a:lvl6pPr lvl="5">
              <a:lnSpc>
                <a:spcPct val="115000"/>
              </a:lnSpc>
              <a:spcBef>
                <a:spcPts val="0"/>
              </a:spcBef>
              <a:spcAft>
                <a:spcPts val="0"/>
              </a:spcAft>
              <a:buNone/>
              <a:defRPr sz="4000">
                <a:solidFill>
                  <a:schemeClr val="lt1"/>
                </a:solidFill>
              </a:defRPr>
            </a:lvl6pPr>
            <a:lvl7pPr lvl="6">
              <a:lnSpc>
                <a:spcPct val="115000"/>
              </a:lnSpc>
              <a:spcBef>
                <a:spcPts val="0"/>
              </a:spcBef>
              <a:spcAft>
                <a:spcPts val="0"/>
              </a:spcAft>
              <a:buNone/>
              <a:defRPr sz="4000">
                <a:solidFill>
                  <a:schemeClr val="lt1"/>
                </a:solidFill>
              </a:defRPr>
            </a:lvl7pPr>
            <a:lvl8pPr lvl="7">
              <a:lnSpc>
                <a:spcPct val="115000"/>
              </a:lnSpc>
              <a:spcBef>
                <a:spcPts val="0"/>
              </a:spcBef>
              <a:spcAft>
                <a:spcPts val="0"/>
              </a:spcAft>
              <a:buNone/>
              <a:defRPr sz="4000">
                <a:solidFill>
                  <a:schemeClr val="lt1"/>
                </a:solidFill>
              </a:defRPr>
            </a:lvl8pPr>
            <a:lvl9pPr lvl="8">
              <a:lnSpc>
                <a:spcPct val="115000"/>
              </a:lnSpc>
              <a:spcBef>
                <a:spcPts val="0"/>
              </a:spcBef>
              <a:spcAft>
                <a:spcPts val="0"/>
              </a:spcAft>
              <a:buNone/>
              <a:defRPr sz="4000">
                <a:solidFill>
                  <a:schemeClr val="lt1"/>
                </a:solidFill>
              </a:defRPr>
            </a:lvl9pPr>
          </a:lstStyle>
          <a:p/>
        </p:txBody>
      </p:sp>
      <p:sp>
        <p:nvSpPr>
          <p:cNvPr id="733" name="Google Shape;733;p46"/>
          <p:cNvSpPr/>
          <p:nvPr/>
        </p:nvSpPr>
        <p:spPr>
          <a:xfrm>
            <a:off x="1" y="1262825"/>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34" name="Google Shape;734;p46"/>
          <p:cNvSpPr/>
          <p:nvPr/>
        </p:nvSpPr>
        <p:spPr>
          <a:xfrm>
            <a:off x="1" y="2556277"/>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35" name="Google Shape;735;p46"/>
          <p:cNvSpPr/>
          <p:nvPr/>
        </p:nvSpPr>
        <p:spPr>
          <a:xfrm>
            <a:off x="1" y="3849830"/>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36" name="Google Shape;736;p46"/>
          <p:cNvSpPr/>
          <p:nvPr/>
        </p:nvSpPr>
        <p:spPr>
          <a:xfrm>
            <a:off x="0" y="0"/>
            <a:ext cx="1187700" cy="1262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37" name="Google Shape;737;p46"/>
          <p:cNvSpPr txBox="1"/>
          <p:nvPr>
            <p:ph idx="2" type="subTitle"/>
          </p:nvPr>
        </p:nvSpPr>
        <p:spPr>
          <a:xfrm>
            <a:off x="4944882" y="1875150"/>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738" name="Google Shape;738;p46"/>
          <p:cNvSpPr txBox="1"/>
          <p:nvPr>
            <p:ph idx="3" type="subTitle"/>
          </p:nvPr>
        </p:nvSpPr>
        <p:spPr>
          <a:xfrm>
            <a:off x="4782025" y="2682477"/>
            <a:ext cx="1926900" cy="301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39" name="Google Shape;739;p46"/>
          <p:cNvSpPr txBox="1"/>
          <p:nvPr>
            <p:ph idx="4" type="subTitle"/>
          </p:nvPr>
        </p:nvSpPr>
        <p:spPr>
          <a:xfrm>
            <a:off x="4944882" y="2826125"/>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740" name="Google Shape;740;p46"/>
          <p:cNvSpPr txBox="1"/>
          <p:nvPr>
            <p:ph idx="5" type="subTitle"/>
          </p:nvPr>
        </p:nvSpPr>
        <p:spPr>
          <a:xfrm>
            <a:off x="4782025" y="3628000"/>
            <a:ext cx="19269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41" name="Google Shape;741;p46"/>
          <p:cNvSpPr txBox="1"/>
          <p:nvPr>
            <p:ph idx="6" type="subTitle"/>
          </p:nvPr>
        </p:nvSpPr>
        <p:spPr>
          <a:xfrm>
            <a:off x="4944882" y="3771650"/>
            <a:ext cx="15849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742" name="Google Shape;742;p46"/>
          <p:cNvSpPr txBox="1"/>
          <p:nvPr>
            <p:ph idx="7" type="subTitle"/>
          </p:nvPr>
        </p:nvSpPr>
        <p:spPr>
          <a:xfrm>
            <a:off x="7123375" y="1731500"/>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43" name="Google Shape;743;p46"/>
          <p:cNvSpPr txBox="1"/>
          <p:nvPr>
            <p:ph idx="8" type="subTitle"/>
          </p:nvPr>
        </p:nvSpPr>
        <p:spPr>
          <a:xfrm>
            <a:off x="7278029" y="1875150"/>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744" name="Google Shape;744;p46"/>
          <p:cNvSpPr txBox="1"/>
          <p:nvPr>
            <p:ph idx="9" type="subTitle"/>
          </p:nvPr>
        </p:nvSpPr>
        <p:spPr>
          <a:xfrm>
            <a:off x="7123375" y="2682477"/>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45" name="Google Shape;745;p46"/>
          <p:cNvSpPr txBox="1"/>
          <p:nvPr>
            <p:ph idx="13" type="subTitle"/>
          </p:nvPr>
        </p:nvSpPr>
        <p:spPr>
          <a:xfrm>
            <a:off x="7278029" y="2826127"/>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
        <p:nvSpPr>
          <p:cNvPr id="746" name="Google Shape;746;p46"/>
          <p:cNvSpPr txBox="1"/>
          <p:nvPr>
            <p:ph idx="14" type="subTitle"/>
          </p:nvPr>
        </p:nvSpPr>
        <p:spPr>
          <a:xfrm>
            <a:off x="7123375" y="3628000"/>
            <a:ext cx="17478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47" name="Google Shape;747;p46"/>
          <p:cNvSpPr txBox="1"/>
          <p:nvPr>
            <p:ph idx="15" type="subTitle"/>
          </p:nvPr>
        </p:nvSpPr>
        <p:spPr>
          <a:xfrm>
            <a:off x="7278029" y="3771650"/>
            <a:ext cx="1637400" cy="301500"/>
          </a:xfrm>
          <a:prstGeom prst="rect">
            <a:avLst/>
          </a:prstGeom>
        </p:spPr>
        <p:txBody>
          <a:bodyPr anchorCtr="0" anchor="t" bIns="91425" lIns="0" spcFirstLastPara="1" rIns="91425" wrap="square" tIns="91425">
            <a:noAutofit/>
          </a:bodyPr>
          <a:lstStyle>
            <a:lvl1pPr lvl="0">
              <a:spcBef>
                <a:spcPts val="0"/>
              </a:spcBef>
              <a:spcAft>
                <a:spcPts val="0"/>
              </a:spcAft>
              <a:buClr>
                <a:schemeClr val="dk2"/>
              </a:buClr>
              <a:buSzPts val="1200"/>
              <a:buFont typeface="Red Hat Display"/>
              <a:buNone/>
              <a:defRPr sz="1200">
                <a:solidFill>
                  <a:schemeClr val="dk2"/>
                </a:solidFill>
              </a:defRPr>
            </a:lvl1pPr>
            <a:lvl2pPr lvl="1">
              <a:spcBef>
                <a:spcPts val="0"/>
              </a:spcBef>
              <a:spcAft>
                <a:spcPts val="0"/>
              </a:spcAft>
              <a:buClr>
                <a:schemeClr val="dk2"/>
              </a:buClr>
              <a:buSzPts val="1200"/>
              <a:buFont typeface="Red Hat Display"/>
              <a:buNone/>
              <a:defRPr sz="1200">
                <a:solidFill>
                  <a:schemeClr val="dk2"/>
                </a:solidFill>
              </a:defRPr>
            </a:lvl2pPr>
            <a:lvl3pPr lvl="2">
              <a:spcBef>
                <a:spcPts val="0"/>
              </a:spcBef>
              <a:spcAft>
                <a:spcPts val="0"/>
              </a:spcAft>
              <a:buClr>
                <a:schemeClr val="dk2"/>
              </a:buClr>
              <a:buSzPts val="1200"/>
              <a:buFont typeface="Red Hat Display"/>
              <a:buNone/>
              <a:defRPr sz="1200">
                <a:solidFill>
                  <a:schemeClr val="dk2"/>
                </a:solidFill>
              </a:defRPr>
            </a:lvl3pPr>
            <a:lvl4pPr lvl="3">
              <a:spcBef>
                <a:spcPts val="0"/>
              </a:spcBef>
              <a:spcAft>
                <a:spcPts val="0"/>
              </a:spcAft>
              <a:buClr>
                <a:schemeClr val="dk2"/>
              </a:buClr>
              <a:buSzPts val="1200"/>
              <a:buFont typeface="Red Hat Display"/>
              <a:buNone/>
              <a:defRPr sz="1200">
                <a:solidFill>
                  <a:schemeClr val="dk2"/>
                </a:solidFill>
              </a:defRPr>
            </a:lvl4pPr>
            <a:lvl5pPr lvl="4">
              <a:spcBef>
                <a:spcPts val="0"/>
              </a:spcBef>
              <a:spcAft>
                <a:spcPts val="0"/>
              </a:spcAft>
              <a:buClr>
                <a:schemeClr val="dk2"/>
              </a:buClr>
              <a:buSzPts val="1200"/>
              <a:buFont typeface="Red Hat Display"/>
              <a:buNone/>
              <a:defRPr sz="1200">
                <a:solidFill>
                  <a:schemeClr val="dk2"/>
                </a:solidFill>
              </a:defRPr>
            </a:lvl5pPr>
            <a:lvl6pPr lvl="5">
              <a:spcBef>
                <a:spcPts val="0"/>
              </a:spcBef>
              <a:spcAft>
                <a:spcPts val="0"/>
              </a:spcAft>
              <a:buClr>
                <a:schemeClr val="dk2"/>
              </a:buClr>
              <a:buSzPts val="1200"/>
              <a:buFont typeface="Red Hat Display"/>
              <a:buNone/>
              <a:defRPr sz="1200">
                <a:solidFill>
                  <a:schemeClr val="dk2"/>
                </a:solidFill>
              </a:defRPr>
            </a:lvl6pPr>
            <a:lvl7pPr lvl="6">
              <a:spcBef>
                <a:spcPts val="0"/>
              </a:spcBef>
              <a:spcAft>
                <a:spcPts val="0"/>
              </a:spcAft>
              <a:buClr>
                <a:schemeClr val="dk2"/>
              </a:buClr>
              <a:buSzPts val="1200"/>
              <a:buFont typeface="Red Hat Display"/>
              <a:buNone/>
              <a:defRPr sz="1200">
                <a:solidFill>
                  <a:schemeClr val="dk2"/>
                </a:solidFill>
              </a:defRPr>
            </a:lvl7pPr>
            <a:lvl8pPr lvl="7">
              <a:spcBef>
                <a:spcPts val="0"/>
              </a:spcBef>
              <a:spcAft>
                <a:spcPts val="0"/>
              </a:spcAft>
              <a:buClr>
                <a:schemeClr val="dk2"/>
              </a:buClr>
              <a:buSzPts val="1200"/>
              <a:buFont typeface="Red Hat Display"/>
              <a:buNone/>
              <a:defRPr sz="1200">
                <a:solidFill>
                  <a:schemeClr val="dk2"/>
                </a:solidFill>
              </a:defRPr>
            </a:lvl8pPr>
            <a:lvl9pPr lvl="8">
              <a:spcBef>
                <a:spcPts val="0"/>
              </a:spcBef>
              <a:spcAft>
                <a:spcPts val="0"/>
              </a:spcAft>
              <a:buClr>
                <a:schemeClr val="dk2"/>
              </a:buClr>
              <a:buSzPts val="1200"/>
              <a:buFont typeface="Red Hat Display"/>
              <a:buNone/>
              <a:defRPr sz="1200">
                <a:solidFill>
                  <a:schemeClr val="dk2"/>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BLANK_1_1_1_1_1_1_1_1_1_1_1_2">
    <p:spTree>
      <p:nvGrpSpPr>
        <p:cNvPr id="748" name="Shape 748"/>
        <p:cNvGrpSpPr/>
        <p:nvPr/>
      </p:nvGrpSpPr>
      <p:grpSpPr>
        <a:xfrm>
          <a:off x="0" y="0"/>
          <a:ext cx="0" cy="0"/>
          <a:chOff x="0" y="0"/>
          <a:chExt cx="0" cy="0"/>
        </a:xfrm>
      </p:grpSpPr>
      <p:sp>
        <p:nvSpPr>
          <p:cNvPr id="749" name="Google Shape;749;p47"/>
          <p:cNvSpPr txBox="1"/>
          <p:nvPr>
            <p:ph idx="1" type="subTitle"/>
          </p:nvPr>
        </p:nvSpPr>
        <p:spPr>
          <a:xfrm>
            <a:off x="5711285" y="1731500"/>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50" name="Google Shape;750;p47"/>
          <p:cNvSpPr txBox="1"/>
          <p:nvPr>
            <p:ph type="title"/>
          </p:nvPr>
        </p:nvSpPr>
        <p:spPr>
          <a:xfrm>
            <a:off x="1392601" y="836575"/>
            <a:ext cx="3205200" cy="587700"/>
          </a:xfrm>
          <a:prstGeom prst="rect">
            <a:avLst/>
          </a:prstGeom>
        </p:spPr>
        <p:txBody>
          <a:bodyPr anchorCtr="0" anchor="t" bIns="91425" lIns="0" spcFirstLastPara="1" rIns="91425" wrap="square" tIns="91425">
            <a:spAutoFit/>
          </a:bodyPr>
          <a:lstStyle>
            <a:lvl1pPr lvl="0">
              <a:lnSpc>
                <a:spcPct val="90000"/>
              </a:lnSpc>
              <a:spcBef>
                <a:spcPts val="0"/>
              </a:spcBef>
              <a:spcAft>
                <a:spcPts val="0"/>
              </a:spcAft>
              <a:buNone/>
              <a:defRPr sz="4000">
                <a:solidFill>
                  <a:schemeClr val="lt1"/>
                </a:solidFill>
              </a:defRPr>
            </a:lvl1pPr>
            <a:lvl2pPr lvl="1">
              <a:lnSpc>
                <a:spcPct val="115000"/>
              </a:lnSpc>
              <a:spcBef>
                <a:spcPts val="0"/>
              </a:spcBef>
              <a:spcAft>
                <a:spcPts val="0"/>
              </a:spcAft>
              <a:buNone/>
              <a:defRPr sz="4000">
                <a:solidFill>
                  <a:schemeClr val="lt1"/>
                </a:solidFill>
              </a:defRPr>
            </a:lvl2pPr>
            <a:lvl3pPr lvl="2">
              <a:lnSpc>
                <a:spcPct val="115000"/>
              </a:lnSpc>
              <a:spcBef>
                <a:spcPts val="0"/>
              </a:spcBef>
              <a:spcAft>
                <a:spcPts val="0"/>
              </a:spcAft>
              <a:buNone/>
              <a:defRPr sz="4000">
                <a:solidFill>
                  <a:schemeClr val="lt1"/>
                </a:solidFill>
              </a:defRPr>
            </a:lvl3pPr>
            <a:lvl4pPr lvl="3">
              <a:lnSpc>
                <a:spcPct val="115000"/>
              </a:lnSpc>
              <a:spcBef>
                <a:spcPts val="0"/>
              </a:spcBef>
              <a:spcAft>
                <a:spcPts val="0"/>
              </a:spcAft>
              <a:buNone/>
              <a:defRPr sz="4000">
                <a:solidFill>
                  <a:schemeClr val="lt1"/>
                </a:solidFill>
              </a:defRPr>
            </a:lvl4pPr>
            <a:lvl5pPr lvl="4">
              <a:lnSpc>
                <a:spcPct val="115000"/>
              </a:lnSpc>
              <a:spcBef>
                <a:spcPts val="0"/>
              </a:spcBef>
              <a:spcAft>
                <a:spcPts val="0"/>
              </a:spcAft>
              <a:buNone/>
              <a:defRPr sz="4000">
                <a:solidFill>
                  <a:schemeClr val="lt1"/>
                </a:solidFill>
              </a:defRPr>
            </a:lvl5pPr>
            <a:lvl6pPr lvl="5">
              <a:lnSpc>
                <a:spcPct val="115000"/>
              </a:lnSpc>
              <a:spcBef>
                <a:spcPts val="0"/>
              </a:spcBef>
              <a:spcAft>
                <a:spcPts val="0"/>
              </a:spcAft>
              <a:buNone/>
              <a:defRPr sz="4000">
                <a:solidFill>
                  <a:schemeClr val="lt1"/>
                </a:solidFill>
              </a:defRPr>
            </a:lvl6pPr>
            <a:lvl7pPr lvl="6">
              <a:lnSpc>
                <a:spcPct val="115000"/>
              </a:lnSpc>
              <a:spcBef>
                <a:spcPts val="0"/>
              </a:spcBef>
              <a:spcAft>
                <a:spcPts val="0"/>
              </a:spcAft>
              <a:buNone/>
              <a:defRPr sz="4000">
                <a:solidFill>
                  <a:schemeClr val="lt1"/>
                </a:solidFill>
              </a:defRPr>
            </a:lvl7pPr>
            <a:lvl8pPr lvl="7">
              <a:lnSpc>
                <a:spcPct val="115000"/>
              </a:lnSpc>
              <a:spcBef>
                <a:spcPts val="0"/>
              </a:spcBef>
              <a:spcAft>
                <a:spcPts val="0"/>
              </a:spcAft>
              <a:buNone/>
              <a:defRPr sz="4000">
                <a:solidFill>
                  <a:schemeClr val="lt1"/>
                </a:solidFill>
              </a:defRPr>
            </a:lvl8pPr>
            <a:lvl9pPr lvl="8">
              <a:lnSpc>
                <a:spcPct val="115000"/>
              </a:lnSpc>
              <a:spcBef>
                <a:spcPts val="0"/>
              </a:spcBef>
              <a:spcAft>
                <a:spcPts val="0"/>
              </a:spcAft>
              <a:buNone/>
              <a:defRPr sz="4000">
                <a:solidFill>
                  <a:schemeClr val="lt1"/>
                </a:solidFill>
              </a:defRPr>
            </a:lvl9pPr>
          </a:lstStyle>
          <a:p/>
        </p:txBody>
      </p:sp>
      <p:sp>
        <p:nvSpPr>
          <p:cNvPr id="751" name="Google Shape;751;p47"/>
          <p:cNvSpPr/>
          <p:nvPr/>
        </p:nvSpPr>
        <p:spPr>
          <a:xfrm>
            <a:off x="1" y="1262825"/>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52" name="Google Shape;752;p47"/>
          <p:cNvSpPr/>
          <p:nvPr/>
        </p:nvSpPr>
        <p:spPr>
          <a:xfrm>
            <a:off x="1" y="2556277"/>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53" name="Google Shape;753;p47"/>
          <p:cNvSpPr/>
          <p:nvPr/>
        </p:nvSpPr>
        <p:spPr>
          <a:xfrm>
            <a:off x="1" y="3849830"/>
            <a:ext cx="1187700" cy="12936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54" name="Google Shape;754;p47"/>
          <p:cNvSpPr/>
          <p:nvPr/>
        </p:nvSpPr>
        <p:spPr>
          <a:xfrm>
            <a:off x="0" y="0"/>
            <a:ext cx="1187700" cy="12627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55" name="Google Shape;755;p47"/>
          <p:cNvSpPr txBox="1"/>
          <p:nvPr>
            <p:ph idx="2" type="subTitle"/>
          </p:nvPr>
        </p:nvSpPr>
        <p:spPr>
          <a:xfrm>
            <a:off x="5711285" y="225047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56" name="Google Shape;756;p47"/>
          <p:cNvSpPr txBox="1"/>
          <p:nvPr>
            <p:ph idx="3" type="subTitle"/>
          </p:nvPr>
        </p:nvSpPr>
        <p:spPr>
          <a:xfrm>
            <a:off x="5711285" y="2769450"/>
            <a:ext cx="2846700" cy="301500"/>
          </a:xfrm>
          <a:prstGeom prst="rect">
            <a:avLst/>
          </a:prstGeom>
        </p:spPr>
        <p:txBody>
          <a:bodyPr anchorCtr="0" anchor="b" bIns="91425" lIns="91425" spcFirstLastPara="1" rIns="91425" wrap="square" tIns="91425">
            <a:noAutofit/>
          </a:bodyPr>
          <a:lstStyle>
            <a:lvl1pPr lvl="0">
              <a:spcBef>
                <a:spcPts val="0"/>
              </a:spcBef>
              <a:spcAft>
                <a:spcPts val="0"/>
              </a:spcAft>
              <a:buSzPts val="1400"/>
              <a:buFont typeface="Red Hat Display"/>
              <a:buNone/>
              <a:defRPr/>
            </a:lvl1pPr>
            <a:lvl2pPr lvl="1">
              <a:spcBef>
                <a:spcPts val="0"/>
              </a:spcBef>
              <a:spcAft>
                <a:spcPts val="0"/>
              </a:spcAft>
              <a:buSzPts val="1400"/>
              <a:buFont typeface="Red Hat Display"/>
              <a:buNone/>
              <a:defRPr/>
            </a:lvl2pPr>
            <a:lvl3pPr lvl="2">
              <a:spcBef>
                <a:spcPts val="0"/>
              </a:spcBef>
              <a:spcAft>
                <a:spcPts val="0"/>
              </a:spcAft>
              <a:buSzPts val="1400"/>
              <a:buFont typeface="Red Hat Display"/>
              <a:buNone/>
              <a:defRPr/>
            </a:lvl3pPr>
            <a:lvl4pPr lvl="3">
              <a:spcBef>
                <a:spcPts val="0"/>
              </a:spcBef>
              <a:spcAft>
                <a:spcPts val="0"/>
              </a:spcAft>
              <a:buSzPts val="1400"/>
              <a:buFont typeface="Red Hat Display"/>
              <a:buNone/>
              <a:defRPr/>
            </a:lvl4pPr>
            <a:lvl5pPr lvl="4">
              <a:spcBef>
                <a:spcPts val="0"/>
              </a:spcBef>
              <a:spcAft>
                <a:spcPts val="0"/>
              </a:spcAft>
              <a:buSzPts val="1400"/>
              <a:buFont typeface="Red Hat Display"/>
              <a:buNone/>
              <a:defRPr/>
            </a:lvl5pPr>
            <a:lvl6pPr lvl="5">
              <a:spcBef>
                <a:spcPts val="0"/>
              </a:spcBef>
              <a:spcAft>
                <a:spcPts val="0"/>
              </a:spcAft>
              <a:buSzPts val="1400"/>
              <a:buFont typeface="Red Hat Display"/>
              <a:buNone/>
              <a:defRPr/>
            </a:lvl6pPr>
            <a:lvl7pPr lvl="6">
              <a:spcBef>
                <a:spcPts val="0"/>
              </a:spcBef>
              <a:spcAft>
                <a:spcPts val="0"/>
              </a:spcAft>
              <a:buSzPts val="1400"/>
              <a:buFont typeface="Red Hat Display"/>
              <a:buNone/>
              <a:defRPr/>
            </a:lvl7pPr>
            <a:lvl8pPr lvl="7">
              <a:spcBef>
                <a:spcPts val="0"/>
              </a:spcBef>
              <a:spcAft>
                <a:spcPts val="0"/>
              </a:spcAft>
              <a:buSzPts val="1400"/>
              <a:buFont typeface="Red Hat Display"/>
              <a:buNone/>
              <a:defRPr/>
            </a:lvl8pPr>
            <a:lvl9pPr lvl="8">
              <a:spcBef>
                <a:spcPts val="0"/>
              </a:spcBef>
              <a:spcAft>
                <a:spcPts val="0"/>
              </a:spcAft>
              <a:buSzPts val="1400"/>
              <a:buFont typeface="Red Hat Display"/>
              <a:buNone/>
              <a:defRPr/>
            </a:lvl9pPr>
          </a:lstStyle>
          <a:p/>
        </p:txBody>
      </p:sp>
      <p:sp>
        <p:nvSpPr>
          <p:cNvPr id="757" name="Google Shape;757;p47"/>
          <p:cNvSpPr txBox="1"/>
          <p:nvPr>
            <p:ph idx="4" type="subTitle"/>
          </p:nvPr>
        </p:nvSpPr>
        <p:spPr>
          <a:xfrm>
            <a:off x="5711285" y="328842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58" name="Google Shape;758;p47"/>
          <p:cNvSpPr txBox="1"/>
          <p:nvPr>
            <p:ph idx="5" type="subTitle"/>
          </p:nvPr>
        </p:nvSpPr>
        <p:spPr>
          <a:xfrm>
            <a:off x="5711285" y="3807400"/>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59" name="Google Shape;759;p47"/>
          <p:cNvSpPr txBox="1"/>
          <p:nvPr>
            <p:ph idx="6" type="subTitle"/>
          </p:nvPr>
        </p:nvSpPr>
        <p:spPr>
          <a:xfrm>
            <a:off x="5711285" y="4326375"/>
            <a:ext cx="2846700" cy="301500"/>
          </a:xfrm>
          <a:prstGeom prst="rect">
            <a:avLst/>
          </a:prstGeom>
        </p:spPr>
        <p:txBody>
          <a:bodyPr anchorCtr="0" anchor="b" bIns="91425" lIns="0" spcFirstLastPara="1" rIns="91425" wrap="square" tIns="91425">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xt steps">
  <p:cSld name="CUSTOM_6">
    <p:spTree>
      <p:nvGrpSpPr>
        <p:cNvPr id="760" name="Shape 760"/>
        <p:cNvGrpSpPr/>
        <p:nvPr/>
      </p:nvGrpSpPr>
      <p:grpSpPr>
        <a:xfrm>
          <a:off x="0" y="0"/>
          <a:ext cx="0" cy="0"/>
          <a:chOff x="0" y="0"/>
          <a:chExt cx="0" cy="0"/>
        </a:xfrm>
      </p:grpSpPr>
      <p:sp>
        <p:nvSpPr>
          <p:cNvPr id="761" name="Google Shape;761;p48"/>
          <p:cNvSpPr/>
          <p:nvPr/>
        </p:nvSpPr>
        <p:spPr>
          <a:xfrm rot="5400000">
            <a:off x="446600" y="-454900"/>
            <a:ext cx="2712900" cy="3605700"/>
          </a:xfrm>
          <a:prstGeom prst="snip1Rect">
            <a:avLst>
              <a:gd fmla="val 39812"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762" name="Google Shape;762;p48"/>
          <p:cNvSpPr txBox="1"/>
          <p:nvPr>
            <p:ph type="title"/>
          </p:nvPr>
        </p:nvSpPr>
        <p:spPr>
          <a:xfrm>
            <a:off x="228600" y="525200"/>
            <a:ext cx="3154500" cy="587700"/>
          </a:xfrm>
          <a:prstGeom prst="rect">
            <a:avLst/>
          </a:prstGeom>
        </p:spPr>
        <p:txBody>
          <a:bodyPr anchorCtr="0" anchor="b" bIns="0" lIns="0" spcFirstLastPara="1" rIns="91425" wrap="square" tIns="91425">
            <a:noAutofit/>
          </a:bodyPr>
          <a:lstStyle>
            <a:lvl1pPr lvl="0">
              <a:spcBef>
                <a:spcPts val="0"/>
              </a:spcBef>
              <a:spcAft>
                <a:spcPts val="0"/>
              </a:spcAft>
              <a:buNone/>
              <a:defRPr sz="40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763" name="Google Shape;763;p48"/>
          <p:cNvSpPr txBox="1"/>
          <p:nvPr>
            <p:ph idx="1" type="subTitle"/>
          </p:nvPr>
        </p:nvSpPr>
        <p:spPr>
          <a:xfrm>
            <a:off x="228600" y="1185575"/>
            <a:ext cx="2806800" cy="9543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1400"/>
              <a:buFont typeface="Red Hat Display"/>
              <a:buNone/>
              <a:defRPr/>
            </a:lvl1pPr>
            <a:lvl2pPr lvl="1">
              <a:spcBef>
                <a:spcPts val="0"/>
              </a:spcBef>
              <a:spcAft>
                <a:spcPts val="0"/>
              </a:spcAft>
              <a:buClr>
                <a:schemeClr val="lt1"/>
              </a:buClr>
              <a:buSzPts val="1400"/>
              <a:buFont typeface="Red Hat Display"/>
              <a:buNone/>
              <a:defRPr/>
            </a:lvl2pPr>
            <a:lvl3pPr lvl="2">
              <a:spcBef>
                <a:spcPts val="0"/>
              </a:spcBef>
              <a:spcAft>
                <a:spcPts val="0"/>
              </a:spcAft>
              <a:buClr>
                <a:schemeClr val="lt1"/>
              </a:buClr>
              <a:buSzPts val="1400"/>
              <a:buFont typeface="Red Hat Display"/>
              <a:buNone/>
              <a:defRPr/>
            </a:lvl3pPr>
            <a:lvl4pPr lvl="3">
              <a:spcBef>
                <a:spcPts val="0"/>
              </a:spcBef>
              <a:spcAft>
                <a:spcPts val="0"/>
              </a:spcAft>
              <a:buClr>
                <a:schemeClr val="lt1"/>
              </a:buClr>
              <a:buSzPts val="1400"/>
              <a:buFont typeface="Red Hat Display"/>
              <a:buNone/>
              <a:defRPr/>
            </a:lvl4pPr>
            <a:lvl5pPr lvl="4">
              <a:spcBef>
                <a:spcPts val="0"/>
              </a:spcBef>
              <a:spcAft>
                <a:spcPts val="0"/>
              </a:spcAft>
              <a:buClr>
                <a:schemeClr val="lt1"/>
              </a:buClr>
              <a:buSzPts val="1400"/>
              <a:buFont typeface="Red Hat Display"/>
              <a:buNone/>
              <a:defRPr/>
            </a:lvl5pPr>
            <a:lvl6pPr lvl="5">
              <a:spcBef>
                <a:spcPts val="0"/>
              </a:spcBef>
              <a:spcAft>
                <a:spcPts val="0"/>
              </a:spcAft>
              <a:buClr>
                <a:schemeClr val="lt1"/>
              </a:buClr>
              <a:buSzPts val="1400"/>
              <a:buFont typeface="Red Hat Display"/>
              <a:buNone/>
              <a:defRPr/>
            </a:lvl6pPr>
            <a:lvl7pPr lvl="6">
              <a:spcBef>
                <a:spcPts val="0"/>
              </a:spcBef>
              <a:spcAft>
                <a:spcPts val="0"/>
              </a:spcAft>
              <a:buClr>
                <a:schemeClr val="lt1"/>
              </a:buClr>
              <a:buSzPts val="1400"/>
              <a:buFont typeface="Red Hat Display"/>
              <a:buNone/>
              <a:defRPr/>
            </a:lvl7pPr>
            <a:lvl8pPr lvl="7">
              <a:spcBef>
                <a:spcPts val="0"/>
              </a:spcBef>
              <a:spcAft>
                <a:spcPts val="0"/>
              </a:spcAft>
              <a:buClr>
                <a:schemeClr val="lt1"/>
              </a:buClr>
              <a:buSzPts val="1400"/>
              <a:buFont typeface="Red Hat Display"/>
              <a:buNone/>
              <a:defRPr/>
            </a:lvl8pPr>
            <a:lvl9pPr lvl="8">
              <a:spcBef>
                <a:spcPts val="0"/>
              </a:spcBef>
              <a:spcAft>
                <a:spcPts val="0"/>
              </a:spcAft>
              <a:buClr>
                <a:schemeClr val="lt1"/>
              </a:buClr>
              <a:buSzPts val="1400"/>
              <a:buFont typeface="Red Hat Display"/>
              <a:buNone/>
              <a:defRPr/>
            </a:lvl9pPr>
          </a:lstStyle>
          <a:p/>
        </p:txBody>
      </p:sp>
      <p:sp>
        <p:nvSpPr>
          <p:cNvPr id="764" name="Google Shape;764;p48"/>
          <p:cNvSpPr txBox="1"/>
          <p:nvPr>
            <p:ph idx="2" type="subTitle"/>
          </p:nvPr>
        </p:nvSpPr>
        <p:spPr>
          <a:xfrm>
            <a:off x="4784300" y="1597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765" name="Google Shape;765;p48"/>
          <p:cNvSpPr txBox="1"/>
          <p:nvPr>
            <p:ph idx="3" type="subTitle"/>
          </p:nvPr>
        </p:nvSpPr>
        <p:spPr>
          <a:xfrm>
            <a:off x="6129000" y="1600050"/>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1pPr>
            <a:lvl2pPr lvl="1">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2pPr>
            <a:lvl3pPr lvl="2">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3pPr>
            <a:lvl4pPr lvl="3">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4pPr>
            <a:lvl5pPr lvl="4">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5pPr>
            <a:lvl6pPr lvl="5">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6pPr>
            <a:lvl7pPr lvl="6">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7pPr>
            <a:lvl8pPr lvl="7">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8pPr>
            <a:lvl9pPr lvl="8">
              <a:spcBef>
                <a:spcPts val="0"/>
              </a:spcBef>
              <a:spcAft>
                <a:spcPts val="0"/>
              </a:spcAft>
              <a:buClr>
                <a:schemeClr val="dk2"/>
              </a:buClr>
              <a:buSzPts val="1000"/>
              <a:buFont typeface="Red Hat Display SemiBold"/>
              <a:buNone/>
              <a:defRPr sz="1000">
                <a:solidFill>
                  <a:schemeClr val="dk2"/>
                </a:solidFill>
                <a:latin typeface="Red Hat Display SemiBold"/>
                <a:ea typeface="Red Hat Display SemiBold"/>
                <a:cs typeface="Red Hat Display SemiBold"/>
                <a:sym typeface="Red Hat Display SemiBold"/>
              </a:defRPr>
            </a:lvl9pPr>
          </a:lstStyle>
          <a:p/>
        </p:txBody>
      </p:sp>
      <p:sp>
        <p:nvSpPr>
          <p:cNvPr id="766" name="Google Shape;766;p48"/>
          <p:cNvSpPr txBox="1"/>
          <p:nvPr>
            <p:ph idx="4" type="subTitle"/>
          </p:nvPr>
        </p:nvSpPr>
        <p:spPr>
          <a:xfrm>
            <a:off x="6129000" y="2669675"/>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767" name="Google Shape;767;p48"/>
          <p:cNvSpPr txBox="1"/>
          <p:nvPr>
            <p:ph idx="5" type="subTitle"/>
          </p:nvPr>
        </p:nvSpPr>
        <p:spPr>
          <a:xfrm>
            <a:off x="6129000" y="3739250"/>
            <a:ext cx="1887300" cy="6519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768" name="Google Shape;768;p48"/>
          <p:cNvSpPr txBox="1"/>
          <p:nvPr>
            <p:ph idx="6" type="subTitle"/>
          </p:nvPr>
        </p:nvSpPr>
        <p:spPr>
          <a:xfrm>
            <a:off x="4784300" y="2668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
        <p:nvSpPr>
          <p:cNvPr id="769" name="Google Shape;769;p48"/>
          <p:cNvSpPr txBox="1"/>
          <p:nvPr>
            <p:ph idx="7" type="subTitle"/>
          </p:nvPr>
        </p:nvSpPr>
        <p:spPr>
          <a:xfrm>
            <a:off x="4784300" y="3739250"/>
            <a:ext cx="873600" cy="330000"/>
          </a:xfrm>
          <a:prstGeom prst="rect">
            <a:avLst/>
          </a:prstGeom>
        </p:spPr>
        <p:txBody>
          <a:bodyPr anchorCtr="0" anchor="ctr" bIns="0" lIns="0" spcFirstLastPara="1" rIns="0" wrap="square" tIns="0">
            <a:noAutofit/>
          </a:bodyPr>
          <a:lstStyle>
            <a:lvl1pPr lvl="0">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1pPr>
            <a:lvl2pPr lvl="1">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2pPr>
            <a:lvl3pPr lvl="2">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3pPr>
            <a:lvl4pPr lvl="3">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4pPr>
            <a:lvl5pPr lvl="4">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5pPr>
            <a:lvl6pPr lvl="5">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6pPr>
            <a:lvl7pPr lvl="6">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7pPr>
            <a:lvl8pPr lvl="7">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8pPr>
            <a:lvl9pPr lvl="8">
              <a:spcBef>
                <a:spcPts val="0"/>
              </a:spcBef>
              <a:spcAft>
                <a:spcPts val="0"/>
              </a:spcAft>
              <a:buClr>
                <a:schemeClr val="lt1"/>
              </a:buClr>
              <a:buSzPts val="1000"/>
              <a:buFont typeface="Red Hat Display SemiBold"/>
              <a:buNone/>
              <a:defRPr sz="1000">
                <a:latin typeface="Red Hat Display SemiBold"/>
                <a:ea typeface="Red Hat Display SemiBold"/>
                <a:cs typeface="Red Hat Display SemiBold"/>
                <a:sym typeface="Red Hat Display SemiBold"/>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70" name="Shape 770"/>
        <p:cNvGrpSpPr/>
        <p:nvPr/>
      </p:nvGrpSpPr>
      <p:grpSpPr>
        <a:xfrm>
          <a:off x="0" y="0"/>
          <a:ext cx="0" cy="0"/>
          <a:chOff x="0" y="0"/>
          <a:chExt cx="0" cy="0"/>
        </a:xfrm>
      </p:grpSpPr>
      <p:sp>
        <p:nvSpPr>
          <p:cNvPr id="771" name="Google Shape;771;p4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772" name="Shape 772"/>
        <p:cNvGrpSpPr/>
        <p:nvPr/>
      </p:nvGrpSpPr>
      <p:grpSpPr>
        <a:xfrm>
          <a:off x="0" y="0"/>
          <a:ext cx="0" cy="0"/>
          <a:chOff x="0" y="0"/>
          <a:chExt cx="0" cy="0"/>
        </a:xfrm>
      </p:grpSpPr>
      <p:sp>
        <p:nvSpPr>
          <p:cNvPr id="773" name="Google Shape;773;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74" name="Google Shape;774;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 and two columns">
    <p:spTree>
      <p:nvGrpSpPr>
        <p:cNvPr id="775" name="Shape 775"/>
        <p:cNvGrpSpPr/>
        <p:nvPr/>
      </p:nvGrpSpPr>
      <p:grpSpPr>
        <a:xfrm>
          <a:off x="0" y="0"/>
          <a:ext cx="0" cy="0"/>
          <a:chOff x="0" y="0"/>
          <a:chExt cx="0" cy="0"/>
        </a:xfrm>
      </p:grpSpPr>
      <p:sp>
        <p:nvSpPr>
          <p:cNvPr id="776" name="Google Shape;776;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77" name="Google Shape;777;p5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78" name="Google Shape;778;p51"/>
          <p:cNvSpPr txBox="1"/>
          <p:nvPr>
            <p:ph idx="2" type="body"/>
          </p:nvPr>
        </p:nvSpPr>
        <p:spPr>
          <a:xfrm>
            <a:off x="4832400" y="1152475"/>
            <a:ext cx="3999900" cy="3416400"/>
          </a:xfrm>
          <a:prstGeom prst="rect">
            <a:avLst/>
          </a:prstGeom>
        </p:spPr>
        <p:txBody>
          <a:bodyPr anchorCtr="0" anchor="t" bIns="91425" lIns="0" spcFirstLastPara="1" rIns="91425" wrap="square" tIns="0">
            <a:spAutoFit/>
          </a:bodyPr>
          <a:lstStyle>
            <a:lvl1pPr indent="-317500" lvl="0" marL="457200">
              <a:spcBef>
                <a:spcPts val="0"/>
              </a:spcBef>
              <a:spcAft>
                <a:spcPts val="0"/>
              </a:spcAft>
              <a:buSzPts val="1400"/>
              <a:buChar char="●"/>
              <a:defRPr sz="14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79" name="Shape 779"/>
        <p:cNvGrpSpPr/>
        <p:nvPr/>
      </p:nvGrpSpPr>
      <p:grpSpPr>
        <a:xfrm>
          <a:off x="0" y="0"/>
          <a:ext cx="0" cy="0"/>
          <a:chOff x="0" y="0"/>
          <a:chExt cx="0" cy="0"/>
        </a:xfrm>
      </p:grpSpPr>
      <p:sp>
        <p:nvSpPr>
          <p:cNvPr id="780" name="Google Shape;780;p52"/>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81" name="Google Shape;781;p52"/>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782" name="Shape 782"/>
        <p:cNvGrpSpPr/>
        <p:nvPr/>
      </p:nvGrpSpPr>
      <p:grpSpPr>
        <a:xfrm>
          <a:off x="0" y="0"/>
          <a:ext cx="0" cy="0"/>
          <a:chOff x="0" y="0"/>
          <a:chExt cx="0" cy="0"/>
        </a:xfrm>
      </p:grpSpPr>
      <p:sp>
        <p:nvSpPr>
          <p:cNvPr id="783" name="Google Shape;783;p53"/>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784" name="Shape 784"/>
        <p:cNvGrpSpPr/>
        <p:nvPr/>
      </p:nvGrpSpPr>
      <p:grpSpPr>
        <a:xfrm>
          <a:off x="0" y="0"/>
          <a:ext cx="0" cy="0"/>
          <a:chOff x="0" y="0"/>
          <a:chExt cx="0" cy="0"/>
        </a:xfrm>
      </p:grpSpPr>
      <p:sp>
        <p:nvSpPr>
          <p:cNvPr id="785" name="Google Shape;785;p5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86" name="Google Shape;786;p5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787" name="Google Shape;787;p5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788" name="Shape 788"/>
        <p:cNvGrpSpPr/>
        <p:nvPr/>
      </p:nvGrpSpPr>
      <p:grpSpPr>
        <a:xfrm>
          <a:off x="0" y="0"/>
          <a:ext cx="0" cy="0"/>
          <a:chOff x="0" y="0"/>
          <a:chExt cx="0" cy="0"/>
        </a:xfrm>
      </p:grpSpPr>
      <p:sp>
        <p:nvSpPr>
          <p:cNvPr id="789" name="Google Shape;789;p5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spcBef>
                <a:spcPts val="0"/>
              </a:spcBef>
              <a:spcAft>
                <a:spcPts val="0"/>
              </a:spcAft>
              <a:buSzPts val="900"/>
              <a:buNone/>
              <a:defRPr/>
            </a:lvl1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790" name="Shape 790"/>
        <p:cNvGrpSpPr/>
        <p:nvPr/>
      </p:nvGrpSpPr>
      <p:grpSpPr>
        <a:xfrm>
          <a:off x="0" y="0"/>
          <a:ext cx="0" cy="0"/>
          <a:chOff x="0" y="0"/>
          <a:chExt cx="0" cy="0"/>
        </a:xfrm>
      </p:grpSpPr>
      <p:sp>
        <p:nvSpPr>
          <p:cNvPr id="791" name="Google Shape;791;p5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792" name="Google Shape;792;p5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285750" lvl="0" marL="457200" algn="ctr">
              <a:spcBef>
                <a:spcPts val="0"/>
              </a:spcBef>
              <a:spcAft>
                <a:spcPts val="0"/>
              </a:spcAft>
              <a:buSzPts val="900"/>
              <a:buChar char="●"/>
              <a:defRPr/>
            </a:lvl1pPr>
            <a:lvl2pPr indent="-285750" lvl="1" marL="914400" algn="ctr">
              <a:spcBef>
                <a:spcPts val="0"/>
              </a:spcBef>
              <a:spcAft>
                <a:spcPts val="0"/>
              </a:spcAft>
              <a:buSzPts val="900"/>
              <a:buChar char="○"/>
              <a:defRPr/>
            </a:lvl2pPr>
            <a:lvl3pPr indent="-285750" lvl="2" marL="1371600" algn="ctr">
              <a:spcBef>
                <a:spcPts val="0"/>
              </a:spcBef>
              <a:spcAft>
                <a:spcPts val="0"/>
              </a:spcAft>
              <a:buSzPts val="900"/>
              <a:buChar char="■"/>
              <a:defRPr/>
            </a:lvl3pPr>
            <a:lvl4pPr indent="-285750" lvl="3" marL="1828800" algn="ctr">
              <a:spcBef>
                <a:spcPts val="0"/>
              </a:spcBef>
              <a:spcAft>
                <a:spcPts val="0"/>
              </a:spcAft>
              <a:buSzPts val="900"/>
              <a:buChar char="●"/>
              <a:defRPr/>
            </a:lvl4pPr>
            <a:lvl5pPr indent="-285750" lvl="4" marL="2286000" algn="ctr">
              <a:spcBef>
                <a:spcPts val="0"/>
              </a:spcBef>
              <a:spcAft>
                <a:spcPts val="0"/>
              </a:spcAft>
              <a:buSzPts val="900"/>
              <a:buChar char="○"/>
              <a:defRPr/>
            </a:lvl5pPr>
            <a:lvl6pPr indent="-285750" lvl="5" marL="2743200" algn="ctr">
              <a:spcBef>
                <a:spcPts val="0"/>
              </a:spcBef>
              <a:spcAft>
                <a:spcPts val="0"/>
              </a:spcAft>
              <a:buSzPts val="900"/>
              <a:buChar char="■"/>
              <a:defRPr/>
            </a:lvl6pPr>
            <a:lvl7pPr indent="-285750" lvl="6" marL="3200400" algn="ctr">
              <a:spcBef>
                <a:spcPts val="0"/>
              </a:spcBef>
              <a:spcAft>
                <a:spcPts val="0"/>
              </a:spcAft>
              <a:buSzPts val="900"/>
              <a:buChar char="●"/>
              <a:defRPr/>
            </a:lvl7pPr>
            <a:lvl8pPr indent="-285750" lvl="7" marL="3657600" algn="ctr">
              <a:spcBef>
                <a:spcPts val="0"/>
              </a:spcBef>
              <a:spcAft>
                <a:spcPts val="0"/>
              </a:spcAft>
              <a:buSzPts val="900"/>
              <a:buChar char="○"/>
              <a:defRPr/>
            </a:lvl8pPr>
            <a:lvl9pPr indent="-285750" lvl="8" marL="4114800" algn="ctr">
              <a:spcBef>
                <a:spcPts val="0"/>
              </a:spcBef>
              <a:spcAft>
                <a:spcPts val="0"/>
              </a:spcAft>
              <a:buSzPts val="900"/>
              <a:buChar char="■"/>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93" name="Shape 793"/>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Title, body and image">
    <p:spTree>
      <p:nvGrpSpPr>
        <p:cNvPr id="794" name="Shape 794"/>
        <p:cNvGrpSpPr/>
        <p:nvPr/>
      </p:nvGrpSpPr>
      <p:grpSpPr>
        <a:xfrm>
          <a:off x="0" y="0"/>
          <a:ext cx="0" cy="0"/>
          <a:chOff x="0" y="0"/>
          <a:chExt cx="0" cy="0"/>
        </a:xfrm>
      </p:grpSpPr>
      <p:sp>
        <p:nvSpPr>
          <p:cNvPr id="795" name="Google Shape;795;p5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796" name="Google Shape;796;p58"/>
          <p:cNvSpPr txBox="1"/>
          <p:nvPr>
            <p:ph idx="1" type="body"/>
          </p:nvPr>
        </p:nvSpPr>
        <p:spPr>
          <a:xfrm>
            <a:off x="311700" y="1152475"/>
            <a:ext cx="4473900" cy="34164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797" name="Google Shape;797;p58"/>
          <p:cNvSpPr/>
          <p:nvPr>
            <p:ph idx="2" type="pic"/>
          </p:nvPr>
        </p:nvSpPr>
        <p:spPr>
          <a:xfrm>
            <a:off x="4992024" y="1152775"/>
            <a:ext cx="3840300" cy="3416400"/>
          </a:xfrm>
          <a:prstGeom prst="rect">
            <a:avLst/>
          </a:prstGeom>
          <a:no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Two big ideas">
    <p:spTree>
      <p:nvGrpSpPr>
        <p:cNvPr id="798" name="Shape 798"/>
        <p:cNvGrpSpPr/>
        <p:nvPr/>
      </p:nvGrpSpPr>
      <p:grpSpPr>
        <a:xfrm>
          <a:off x="0" y="0"/>
          <a:ext cx="0" cy="0"/>
          <a:chOff x="0" y="0"/>
          <a:chExt cx="0" cy="0"/>
        </a:xfrm>
      </p:grpSpPr>
      <p:sp>
        <p:nvSpPr>
          <p:cNvPr id="799" name="Google Shape;799;p59"/>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00" name="Google Shape;800;p59"/>
          <p:cNvSpPr txBox="1"/>
          <p:nvPr>
            <p:ph idx="1" type="body"/>
          </p:nvPr>
        </p:nvSpPr>
        <p:spPr>
          <a:xfrm>
            <a:off x="483150" y="2237788"/>
            <a:ext cx="3619800" cy="23736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801" name="Google Shape;801;p59"/>
          <p:cNvSpPr txBox="1"/>
          <p:nvPr>
            <p:ph idx="2" type="body"/>
          </p:nvPr>
        </p:nvSpPr>
        <p:spPr>
          <a:xfrm>
            <a:off x="5048000" y="2237788"/>
            <a:ext cx="36198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802" name="Google Shape;802;p59"/>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03" name="Google Shape;803;p59"/>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Three big ideas">
    <p:spTree>
      <p:nvGrpSpPr>
        <p:cNvPr id="804" name="Shape 804"/>
        <p:cNvGrpSpPr/>
        <p:nvPr/>
      </p:nvGrpSpPr>
      <p:grpSpPr>
        <a:xfrm>
          <a:off x="0" y="0"/>
          <a:ext cx="0" cy="0"/>
          <a:chOff x="0" y="0"/>
          <a:chExt cx="0" cy="0"/>
        </a:xfrm>
      </p:grpSpPr>
      <p:sp>
        <p:nvSpPr>
          <p:cNvPr id="805" name="Google Shape;805;p60"/>
          <p:cNvSpPr txBox="1"/>
          <p:nvPr>
            <p:ph idx="1" type="body"/>
          </p:nvPr>
        </p:nvSpPr>
        <p:spPr>
          <a:xfrm>
            <a:off x="483175" y="2417500"/>
            <a:ext cx="2455500" cy="2373600"/>
          </a:xfrm>
          <a:prstGeom prst="rect">
            <a:avLst/>
          </a:prstGeom>
        </p:spPr>
        <p:txBody>
          <a:bodyPr anchorCtr="0" anchor="t" bIns="91425" lIns="0" spcFirstLastPara="1" rIns="91425" wrap="square" tIns="0">
            <a:spAutoFit/>
          </a:bodyPr>
          <a:lstStyle>
            <a:lvl1pPr indent="-292100" lvl="0" marL="457200">
              <a:spcBef>
                <a:spcPts val="0"/>
              </a:spcBef>
              <a:spcAft>
                <a:spcPts val="0"/>
              </a:spcAft>
              <a:buSzPts val="1000"/>
              <a:buChar char="●"/>
              <a:defRPr/>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806" name="Google Shape;806;p60"/>
          <p:cNvSpPr txBox="1"/>
          <p:nvPr>
            <p:ph idx="2" type="body"/>
          </p:nvPr>
        </p:nvSpPr>
        <p:spPr>
          <a:xfrm>
            <a:off x="334772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807" name="Google Shape;807;p60"/>
          <p:cNvSpPr txBox="1"/>
          <p:nvPr>
            <p:ph type="title"/>
          </p:nvPr>
        </p:nvSpPr>
        <p:spPr>
          <a:xfrm>
            <a:off x="483175"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08" name="Google Shape;808;p60"/>
          <p:cNvSpPr txBox="1"/>
          <p:nvPr>
            <p:ph idx="3"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09" name="Google Shape;809;p60"/>
          <p:cNvSpPr txBox="1"/>
          <p:nvPr>
            <p:ph idx="4"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0" name="Google Shape;810;p60"/>
          <p:cNvSpPr txBox="1"/>
          <p:nvPr>
            <p:ph idx="5"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1" name="Google Shape;811;p60"/>
          <p:cNvSpPr txBox="1"/>
          <p:nvPr>
            <p:ph idx="6" type="body"/>
          </p:nvPr>
        </p:nvSpPr>
        <p:spPr>
          <a:xfrm>
            <a:off x="6212275" y="2417500"/>
            <a:ext cx="2455500" cy="2373600"/>
          </a:xfrm>
          <a:prstGeom prst="rect">
            <a:avLst/>
          </a:prstGeom>
        </p:spPr>
        <p:txBody>
          <a:bodyPr anchorCtr="0" anchor="t" bIns="91425" lIns="91425" spcFirstLastPara="1" rIns="91425" wrap="square" tIns="91425">
            <a:noAutofit/>
          </a:bodyPr>
          <a:lstStyle>
            <a:lvl1pPr indent="-285750" lvl="0" marL="457200">
              <a:spcBef>
                <a:spcPts val="0"/>
              </a:spcBef>
              <a:spcAft>
                <a:spcPts val="0"/>
              </a:spcAft>
              <a:buSzPts val="900"/>
              <a:buChar char="●"/>
              <a:defRPr/>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Four big ideas">
    <p:spTree>
      <p:nvGrpSpPr>
        <p:cNvPr id="812" name="Shape 812"/>
        <p:cNvGrpSpPr/>
        <p:nvPr/>
      </p:nvGrpSpPr>
      <p:grpSpPr>
        <a:xfrm>
          <a:off x="0" y="0"/>
          <a:ext cx="0" cy="0"/>
          <a:chOff x="0" y="0"/>
          <a:chExt cx="0" cy="0"/>
        </a:xfrm>
      </p:grpSpPr>
      <p:sp>
        <p:nvSpPr>
          <p:cNvPr id="813" name="Google Shape;813;p61"/>
          <p:cNvSpPr txBox="1"/>
          <p:nvPr>
            <p:ph idx="1" type="body"/>
          </p:nvPr>
        </p:nvSpPr>
        <p:spPr>
          <a:xfrm>
            <a:off x="366725" y="1759093"/>
            <a:ext cx="3838500" cy="1138500"/>
          </a:xfrm>
          <a:prstGeom prst="rect">
            <a:avLst/>
          </a:prstGeom>
        </p:spPr>
        <p:txBody>
          <a:bodyPr anchorCtr="0" anchor="t" bIns="91425" lIns="0" spcFirstLastPara="1" rIns="91425" wrap="square" tIns="0">
            <a:spAutoFit/>
          </a:bodyPr>
          <a:lstStyle>
            <a:lvl1pPr indent="-317500" lvl="0" marL="457200">
              <a:spcBef>
                <a:spcPts val="0"/>
              </a:spcBef>
              <a:spcAft>
                <a:spcPts val="0"/>
              </a:spcAft>
              <a:buSzPts val="1400"/>
              <a:buChar char="●"/>
              <a:defRPr sz="1400"/>
            </a:lvl1pPr>
            <a:lvl2pPr indent="-292100" lvl="1" marL="914400">
              <a:spcBef>
                <a:spcPts val="800"/>
              </a:spcBef>
              <a:spcAft>
                <a:spcPts val="0"/>
              </a:spcAft>
              <a:buSzPts val="1000"/>
              <a:buChar char="○"/>
              <a:defRPr/>
            </a:lvl2pPr>
            <a:lvl3pPr indent="-292100" lvl="2" marL="1371600">
              <a:spcBef>
                <a:spcPts val="800"/>
              </a:spcBef>
              <a:spcAft>
                <a:spcPts val="0"/>
              </a:spcAft>
              <a:buSzPts val="1000"/>
              <a:buChar char="■"/>
              <a:defRPr/>
            </a:lvl3pPr>
            <a:lvl4pPr indent="-292100" lvl="3" marL="1828800">
              <a:spcBef>
                <a:spcPts val="800"/>
              </a:spcBef>
              <a:spcAft>
                <a:spcPts val="0"/>
              </a:spcAft>
              <a:buSzPts val="1000"/>
              <a:buChar char="●"/>
              <a:defRPr/>
            </a:lvl4pPr>
            <a:lvl5pPr indent="-292100" lvl="4" marL="2286000">
              <a:spcBef>
                <a:spcPts val="800"/>
              </a:spcBef>
              <a:spcAft>
                <a:spcPts val="0"/>
              </a:spcAft>
              <a:buSzPts val="1000"/>
              <a:buChar char="○"/>
              <a:defRPr/>
            </a:lvl5pPr>
            <a:lvl6pPr indent="-292100" lvl="5" marL="2743200">
              <a:spcBef>
                <a:spcPts val="800"/>
              </a:spcBef>
              <a:spcAft>
                <a:spcPts val="0"/>
              </a:spcAft>
              <a:buSzPts val="1000"/>
              <a:buChar char="■"/>
              <a:defRPr/>
            </a:lvl6pPr>
            <a:lvl7pPr indent="-292100" lvl="6" marL="3200400">
              <a:spcBef>
                <a:spcPts val="800"/>
              </a:spcBef>
              <a:spcAft>
                <a:spcPts val="0"/>
              </a:spcAft>
              <a:buSzPts val="1000"/>
              <a:buChar char="●"/>
              <a:defRPr/>
            </a:lvl7pPr>
            <a:lvl8pPr indent="-292100" lvl="7" marL="3657600">
              <a:spcBef>
                <a:spcPts val="800"/>
              </a:spcBef>
              <a:spcAft>
                <a:spcPts val="0"/>
              </a:spcAft>
              <a:buSzPts val="1000"/>
              <a:buChar char="○"/>
              <a:defRPr/>
            </a:lvl8pPr>
            <a:lvl9pPr indent="-292100" lvl="8" marL="4114800">
              <a:spcBef>
                <a:spcPts val="800"/>
              </a:spcBef>
              <a:spcAft>
                <a:spcPts val="800"/>
              </a:spcAft>
              <a:buSzPts val="1000"/>
              <a:buChar char="■"/>
              <a:defRPr/>
            </a:lvl9pPr>
          </a:lstStyle>
          <a:p/>
        </p:txBody>
      </p:sp>
      <p:sp>
        <p:nvSpPr>
          <p:cNvPr id="814" name="Google Shape;814;p61"/>
          <p:cNvSpPr txBox="1"/>
          <p:nvPr>
            <p:ph idx="2" type="body"/>
          </p:nvPr>
        </p:nvSpPr>
        <p:spPr>
          <a:xfrm>
            <a:off x="4938725" y="1759093"/>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815" name="Google Shape;815;p61"/>
          <p:cNvSpPr txBox="1"/>
          <p:nvPr>
            <p:ph idx="3" type="body"/>
          </p:nvPr>
        </p:nvSpPr>
        <p:spPr>
          <a:xfrm>
            <a:off x="366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816" name="Google Shape;816;p61"/>
          <p:cNvSpPr txBox="1"/>
          <p:nvPr>
            <p:ph idx="4" type="body"/>
          </p:nvPr>
        </p:nvSpPr>
        <p:spPr>
          <a:xfrm>
            <a:off x="4938750" y="3648575"/>
            <a:ext cx="3838500" cy="1138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285750" lvl="1" marL="914400">
              <a:spcBef>
                <a:spcPts val="0"/>
              </a:spcBef>
              <a:spcAft>
                <a:spcPts val="0"/>
              </a:spcAft>
              <a:buSzPts val="900"/>
              <a:buChar char="○"/>
              <a:defRPr/>
            </a:lvl2pPr>
            <a:lvl3pPr indent="-285750" lvl="2" marL="1371600">
              <a:spcBef>
                <a:spcPts val="0"/>
              </a:spcBef>
              <a:spcAft>
                <a:spcPts val="0"/>
              </a:spcAft>
              <a:buSzPts val="900"/>
              <a:buChar char="■"/>
              <a:defRPr/>
            </a:lvl3pPr>
            <a:lvl4pPr indent="-285750" lvl="3" marL="1828800">
              <a:spcBef>
                <a:spcPts val="0"/>
              </a:spcBef>
              <a:spcAft>
                <a:spcPts val="0"/>
              </a:spcAft>
              <a:buSzPts val="900"/>
              <a:buChar char="●"/>
              <a:defRPr/>
            </a:lvl4pPr>
            <a:lvl5pPr indent="-285750" lvl="4" marL="2286000">
              <a:spcBef>
                <a:spcPts val="0"/>
              </a:spcBef>
              <a:spcAft>
                <a:spcPts val="0"/>
              </a:spcAft>
              <a:buSzPts val="900"/>
              <a:buChar char="○"/>
              <a:defRPr/>
            </a:lvl5pPr>
            <a:lvl6pPr indent="-285750" lvl="5" marL="2743200">
              <a:spcBef>
                <a:spcPts val="0"/>
              </a:spcBef>
              <a:spcAft>
                <a:spcPts val="0"/>
              </a:spcAft>
              <a:buSzPts val="900"/>
              <a:buChar char="■"/>
              <a:defRPr/>
            </a:lvl6pPr>
            <a:lvl7pPr indent="-285750" lvl="6" marL="3200400">
              <a:spcBef>
                <a:spcPts val="0"/>
              </a:spcBef>
              <a:spcAft>
                <a:spcPts val="0"/>
              </a:spcAft>
              <a:buSzPts val="900"/>
              <a:buChar char="●"/>
              <a:defRPr/>
            </a:lvl7pPr>
            <a:lvl8pPr indent="-285750" lvl="7" marL="3657600">
              <a:spcBef>
                <a:spcPts val="0"/>
              </a:spcBef>
              <a:spcAft>
                <a:spcPts val="0"/>
              </a:spcAft>
              <a:buSzPts val="900"/>
              <a:buChar char="○"/>
              <a:defRPr/>
            </a:lvl8pPr>
            <a:lvl9pPr indent="-285750" lvl="8" marL="4114800">
              <a:spcBef>
                <a:spcPts val="0"/>
              </a:spcBef>
              <a:spcAft>
                <a:spcPts val="0"/>
              </a:spcAft>
              <a:buSzPts val="900"/>
              <a:buChar char="■"/>
              <a:defRPr/>
            </a:lvl9pPr>
          </a:lstStyle>
          <a:p/>
        </p:txBody>
      </p:sp>
      <p:sp>
        <p:nvSpPr>
          <p:cNvPr id="817" name="Google Shape;817;p61"/>
          <p:cNvSpPr txBox="1"/>
          <p:nvPr>
            <p:ph type="title"/>
          </p:nvPr>
        </p:nvSpPr>
        <p:spPr>
          <a:xfrm>
            <a:off x="366750" y="450025"/>
            <a:ext cx="8184600" cy="758100"/>
          </a:xfrm>
          <a:prstGeom prst="rect">
            <a:avLst/>
          </a:prstGeom>
        </p:spPr>
        <p:txBody>
          <a:bodyPr anchorCtr="0" anchor="ctr"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18" name="Google Shape;818;p61"/>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19" name="Google Shape;819;p61"/>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20" name="Google Shape;820;p61"/>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21" name="Google Shape;821;p61"/>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 and image">
    <p:spTree>
      <p:nvGrpSpPr>
        <p:cNvPr id="822" name="Shape 822"/>
        <p:cNvGrpSpPr/>
        <p:nvPr/>
      </p:nvGrpSpPr>
      <p:grpSpPr>
        <a:xfrm>
          <a:off x="0" y="0"/>
          <a:ext cx="0" cy="0"/>
          <a:chOff x="0" y="0"/>
          <a:chExt cx="0" cy="0"/>
        </a:xfrm>
      </p:grpSpPr>
      <p:sp>
        <p:nvSpPr>
          <p:cNvPr id="823" name="Google Shape;823;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24" name="Google Shape;824;p62"/>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Two storyboards">
    <p:spTree>
      <p:nvGrpSpPr>
        <p:cNvPr id="825" name="Shape 825"/>
        <p:cNvGrpSpPr/>
        <p:nvPr/>
      </p:nvGrpSpPr>
      <p:grpSpPr>
        <a:xfrm>
          <a:off x="0" y="0"/>
          <a:ext cx="0" cy="0"/>
          <a:chOff x="0" y="0"/>
          <a:chExt cx="0" cy="0"/>
        </a:xfrm>
      </p:grpSpPr>
      <p:sp>
        <p:nvSpPr>
          <p:cNvPr id="826" name="Google Shape;826;p63"/>
          <p:cNvSpPr txBox="1"/>
          <p:nvPr>
            <p:ph idx="1" type="body"/>
          </p:nvPr>
        </p:nvSpPr>
        <p:spPr>
          <a:xfrm>
            <a:off x="311700" y="4080225"/>
            <a:ext cx="4027500" cy="926100"/>
          </a:xfrm>
          <a:prstGeom prst="rect">
            <a:avLst/>
          </a:prstGeom>
        </p:spPr>
        <p:txBody>
          <a:bodyPr anchorCtr="0" anchor="t" bIns="91425" lIns="0" spcFirstLastPara="1" rIns="91425" wrap="square" tIns="0">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827" name="Google Shape;827;p63"/>
          <p:cNvSpPr/>
          <p:nvPr>
            <p:ph idx="2" type="pic"/>
          </p:nvPr>
        </p:nvSpPr>
        <p:spPr>
          <a:xfrm>
            <a:off x="4804825" y="1133300"/>
            <a:ext cx="4027500" cy="2392800"/>
          </a:xfrm>
          <a:prstGeom prst="rect">
            <a:avLst/>
          </a:prstGeom>
          <a:noFill/>
          <a:ln>
            <a:noFill/>
          </a:ln>
        </p:spPr>
      </p:sp>
      <p:sp>
        <p:nvSpPr>
          <p:cNvPr id="828" name="Google Shape;828;p63"/>
          <p:cNvSpPr/>
          <p:nvPr>
            <p:ph idx="3" type="pic"/>
          </p:nvPr>
        </p:nvSpPr>
        <p:spPr>
          <a:xfrm>
            <a:off x="311725" y="1133300"/>
            <a:ext cx="4027500" cy="2392800"/>
          </a:xfrm>
          <a:prstGeom prst="rect">
            <a:avLst/>
          </a:prstGeom>
          <a:noFill/>
          <a:ln>
            <a:noFill/>
          </a:ln>
        </p:spPr>
      </p:sp>
      <p:sp>
        <p:nvSpPr>
          <p:cNvPr id="829" name="Google Shape;829;p63"/>
          <p:cNvSpPr txBox="1"/>
          <p:nvPr>
            <p:ph idx="4" type="body"/>
          </p:nvPr>
        </p:nvSpPr>
        <p:spPr>
          <a:xfrm>
            <a:off x="4804825" y="4080225"/>
            <a:ext cx="4027500" cy="926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0" name="Google Shape;830;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31" name="Google Shape;831;p63"/>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32" name="Google Shape;832;p63"/>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Three storyboards">
    <p:spTree>
      <p:nvGrpSpPr>
        <p:cNvPr id="833" name="Shape 833"/>
        <p:cNvGrpSpPr/>
        <p:nvPr/>
      </p:nvGrpSpPr>
      <p:grpSpPr>
        <a:xfrm>
          <a:off x="0" y="0"/>
          <a:ext cx="0" cy="0"/>
          <a:chOff x="0" y="0"/>
          <a:chExt cx="0" cy="0"/>
        </a:xfrm>
      </p:grpSpPr>
      <p:sp>
        <p:nvSpPr>
          <p:cNvPr id="834" name="Google Shape;834;p64"/>
          <p:cNvSpPr txBox="1"/>
          <p:nvPr>
            <p:ph idx="1" type="body"/>
          </p:nvPr>
        </p:nvSpPr>
        <p:spPr>
          <a:xfrm>
            <a:off x="311700" y="3911700"/>
            <a:ext cx="2627100" cy="1018500"/>
          </a:xfrm>
          <a:prstGeom prst="rect">
            <a:avLst/>
          </a:prstGeom>
        </p:spPr>
        <p:txBody>
          <a:bodyPr anchorCtr="0" anchor="t" bIns="91425" lIns="0" spcFirstLastPara="1" rIns="91425" wrap="square" tIns="0">
            <a:spAutoFit/>
          </a:bodyPr>
          <a:lstStyle>
            <a:lvl1pPr indent="-304800" lvl="0" marL="457200">
              <a:spcBef>
                <a:spcPts val="0"/>
              </a:spcBef>
              <a:spcAft>
                <a:spcPts val="0"/>
              </a:spcAft>
              <a:buSzPts val="1200"/>
              <a:buChar char="●"/>
              <a:defRPr sz="1200"/>
            </a:lvl1pPr>
            <a:lvl2pPr indent="-304800" lvl="1" marL="914400">
              <a:spcBef>
                <a:spcPts val="800"/>
              </a:spcBef>
              <a:spcAft>
                <a:spcPts val="0"/>
              </a:spcAft>
              <a:buSzPts val="1200"/>
              <a:buChar char="○"/>
              <a:defRPr sz="1200"/>
            </a:lvl2pPr>
            <a:lvl3pPr indent="-304800" lvl="2" marL="1371600">
              <a:spcBef>
                <a:spcPts val="800"/>
              </a:spcBef>
              <a:spcAft>
                <a:spcPts val="0"/>
              </a:spcAft>
              <a:buSzPts val="1200"/>
              <a:buChar char="■"/>
              <a:defRPr sz="1200"/>
            </a:lvl3pPr>
            <a:lvl4pPr indent="-304800" lvl="3" marL="1828800">
              <a:spcBef>
                <a:spcPts val="800"/>
              </a:spcBef>
              <a:spcAft>
                <a:spcPts val="0"/>
              </a:spcAft>
              <a:buSzPts val="1200"/>
              <a:buChar char="●"/>
              <a:defRPr sz="1200"/>
            </a:lvl4pPr>
            <a:lvl5pPr indent="-304800" lvl="4" marL="2286000">
              <a:spcBef>
                <a:spcPts val="800"/>
              </a:spcBef>
              <a:spcAft>
                <a:spcPts val="0"/>
              </a:spcAft>
              <a:buSzPts val="1200"/>
              <a:buChar char="○"/>
              <a:defRPr sz="1200"/>
            </a:lvl5pPr>
            <a:lvl6pPr indent="-304800" lvl="5" marL="2743200">
              <a:spcBef>
                <a:spcPts val="800"/>
              </a:spcBef>
              <a:spcAft>
                <a:spcPts val="0"/>
              </a:spcAft>
              <a:buSzPts val="1200"/>
              <a:buChar char="■"/>
              <a:defRPr sz="1200"/>
            </a:lvl6pPr>
            <a:lvl7pPr indent="-304800" lvl="6" marL="3200400">
              <a:spcBef>
                <a:spcPts val="800"/>
              </a:spcBef>
              <a:spcAft>
                <a:spcPts val="0"/>
              </a:spcAft>
              <a:buSzPts val="1200"/>
              <a:buChar char="●"/>
              <a:defRPr sz="1200"/>
            </a:lvl7pPr>
            <a:lvl8pPr indent="-304800" lvl="7" marL="3657600">
              <a:spcBef>
                <a:spcPts val="800"/>
              </a:spcBef>
              <a:spcAft>
                <a:spcPts val="0"/>
              </a:spcAft>
              <a:buSzPts val="1200"/>
              <a:buChar char="○"/>
              <a:defRPr sz="1200"/>
            </a:lvl8pPr>
            <a:lvl9pPr indent="-304800" lvl="8" marL="4114800">
              <a:spcBef>
                <a:spcPts val="800"/>
              </a:spcBef>
              <a:spcAft>
                <a:spcPts val="800"/>
              </a:spcAft>
              <a:buSzPts val="1200"/>
              <a:buChar char="■"/>
              <a:defRPr sz="1200"/>
            </a:lvl9pPr>
          </a:lstStyle>
          <a:p/>
        </p:txBody>
      </p:sp>
      <p:sp>
        <p:nvSpPr>
          <p:cNvPr id="835" name="Google Shape;835;p64"/>
          <p:cNvSpPr/>
          <p:nvPr>
            <p:ph idx="2" type="pic"/>
          </p:nvPr>
        </p:nvSpPr>
        <p:spPr>
          <a:xfrm>
            <a:off x="6205225" y="1128325"/>
            <a:ext cx="2627100" cy="2273100"/>
          </a:xfrm>
          <a:prstGeom prst="rect">
            <a:avLst/>
          </a:prstGeom>
          <a:noFill/>
          <a:ln>
            <a:noFill/>
          </a:ln>
        </p:spPr>
      </p:sp>
      <p:sp>
        <p:nvSpPr>
          <p:cNvPr id="836" name="Google Shape;836;p64"/>
          <p:cNvSpPr/>
          <p:nvPr>
            <p:ph idx="3" type="pic"/>
          </p:nvPr>
        </p:nvSpPr>
        <p:spPr>
          <a:xfrm>
            <a:off x="311725" y="1128325"/>
            <a:ext cx="2627100" cy="2273100"/>
          </a:xfrm>
          <a:prstGeom prst="rect">
            <a:avLst/>
          </a:prstGeom>
          <a:noFill/>
          <a:ln>
            <a:noFill/>
          </a:ln>
        </p:spPr>
      </p:sp>
      <p:sp>
        <p:nvSpPr>
          <p:cNvPr id="837" name="Google Shape;837;p64"/>
          <p:cNvSpPr txBox="1"/>
          <p:nvPr>
            <p:ph idx="4" type="body"/>
          </p:nvPr>
        </p:nvSpPr>
        <p:spPr>
          <a:xfrm>
            <a:off x="6205225"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38" name="Google Shape;838;p64"/>
          <p:cNvSpPr/>
          <p:nvPr>
            <p:ph idx="5" type="pic"/>
          </p:nvPr>
        </p:nvSpPr>
        <p:spPr>
          <a:xfrm>
            <a:off x="3255250" y="1128325"/>
            <a:ext cx="2627100" cy="2273100"/>
          </a:xfrm>
          <a:prstGeom prst="rect">
            <a:avLst/>
          </a:prstGeom>
          <a:noFill/>
          <a:ln>
            <a:noFill/>
          </a:ln>
        </p:spPr>
      </p:sp>
      <p:sp>
        <p:nvSpPr>
          <p:cNvPr id="839" name="Google Shape;839;p64"/>
          <p:cNvSpPr txBox="1"/>
          <p:nvPr>
            <p:ph idx="6" type="body"/>
          </p:nvPr>
        </p:nvSpPr>
        <p:spPr>
          <a:xfrm>
            <a:off x="3255250" y="3911700"/>
            <a:ext cx="2627100" cy="1018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40" name="Google Shape;840;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41" name="Google Shape;841;p64"/>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42" name="Google Shape;842;p64"/>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843" name="Google Shape;843;p64"/>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spTree>
      <p:nvGrpSpPr>
        <p:cNvPr id="844" name="Shape 844"/>
        <p:cNvGrpSpPr/>
        <p:nvPr/>
      </p:nvGrpSpPr>
      <p:grpSpPr>
        <a:xfrm>
          <a:off x="0" y="0"/>
          <a:ext cx="0" cy="0"/>
          <a:chOff x="0" y="0"/>
          <a:chExt cx="0" cy="0"/>
        </a:xfrm>
      </p:grpSpPr>
      <p:sp>
        <p:nvSpPr>
          <p:cNvPr id="845" name="Google Shape;845;p65"/>
          <p:cNvSpPr/>
          <p:nvPr>
            <p:ph idx="2" type="pic"/>
          </p:nvPr>
        </p:nvSpPr>
        <p:spPr>
          <a:xfrm>
            <a:off x="311700" y="445025"/>
            <a:ext cx="8520600" cy="42183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Image grid">
    <p:spTree>
      <p:nvGrpSpPr>
        <p:cNvPr id="846" name="Shape 846"/>
        <p:cNvGrpSpPr/>
        <p:nvPr/>
      </p:nvGrpSpPr>
      <p:grpSpPr>
        <a:xfrm>
          <a:off x="0" y="0"/>
          <a:ext cx="0" cy="0"/>
          <a:chOff x="0" y="0"/>
          <a:chExt cx="0" cy="0"/>
        </a:xfrm>
      </p:grpSpPr>
      <p:sp>
        <p:nvSpPr>
          <p:cNvPr id="847" name="Google Shape;847;p66"/>
          <p:cNvSpPr/>
          <p:nvPr>
            <p:ph idx="2" type="pic"/>
          </p:nvPr>
        </p:nvSpPr>
        <p:spPr>
          <a:xfrm>
            <a:off x="3389600" y="118913"/>
            <a:ext cx="1643700" cy="1535100"/>
          </a:xfrm>
          <a:prstGeom prst="rect">
            <a:avLst/>
          </a:prstGeom>
          <a:noFill/>
          <a:ln>
            <a:noFill/>
          </a:ln>
        </p:spPr>
      </p:sp>
      <p:sp>
        <p:nvSpPr>
          <p:cNvPr id="848" name="Google Shape;848;p66"/>
          <p:cNvSpPr/>
          <p:nvPr>
            <p:ph idx="3" type="pic"/>
          </p:nvPr>
        </p:nvSpPr>
        <p:spPr>
          <a:xfrm>
            <a:off x="5195935" y="118913"/>
            <a:ext cx="1643700" cy="1535100"/>
          </a:xfrm>
          <a:prstGeom prst="rect">
            <a:avLst/>
          </a:prstGeom>
          <a:noFill/>
          <a:ln>
            <a:noFill/>
          </a:ln>
        </p:spPr>
      </p:sp>
      <p:sp>
        <p:nvSpPr>
          <p:cNvPr id="849" name="Google Shape;849;p66"/>
          <p:cNvSpPr/>
          <p:nvPr>
            <p:ph idx="4" type="pic"/>
          </p:nvPr>
        </p:nvSpPr>
        <p:spPr>
          <a:xfrm>
            <a:off x="7002270" y="118913"/>
            <a:ext cx="1643700" cy="1535100"/>
          </a:xfrm>
          <a:prstGeom prst="rect">
            <a:avLst/>
          </a:prstGeom>
          <a:noFill/>
          <a:ln>
            <a:noFill/>
          </a:ln>
        </p:spPr>
      </p:sp>
      <p:sp>
        <p:nvSpPr>
          <p:cNvPr id="850" name="Google Shape;850;p66"/>
          <p:cNvSpPr/>
          <p:nvPr>
            <p:ph idx="5" type="pic"/>
          </p:nvPr>
        </p:nvSpPr>
        <p:spPr>
          <a:xfrm>
            <a:off x="3389588" y="1804212"/>
            <a:ext cx="1643700" cy="1535100"/>
          </a:xfrm>
          <a:prstGeom prst="rect">
            <a:avLst/>
          </a:prstGeom>
          <a:noFill/>
          <a:ln>
            <a:noFill/>
          </a:ln>
        </p:spPr>
      </p:sp>
      <p:sp>
        <p:nvSpPr>
          <p:cNvPr id="851" name="Google Shape;851;p66"/>
          <p:cNvSpPr/>
          <p:nvPr>
            <p:ph idx="6" type="pic"/>
          </p:nvPr>
        </p:nvSpPr>
        <p:spPr>
          <a:xfrm>
            <a:off x="5195922" y="1804212"/>
            <a:ext cx="1643700" cy="1535100"/>
          </a:xfrm>
          <a:prstGeom prst="rect">
            <a:avLst/>
          </a:prstGeom>
          <a:noFill/>
          <a:ln>
            <a:noFill/>
          </a:ln>
        </p:spPr>
      </p:sp>
      <p:sp>
        <p:nvSpPr>
          <p:cNvPr id="852" name="Google Shape;852;p66"/>
          <p:cNvSpPr/>
          <p:nvPr>
            <p:ph idx="7" type="pic"/>
          </p:nvPr>
        </p:nvSpPr>
        <p:spPr>
          <a:xfrm>
            <a:off x="7002257" y="1804212"/>
            <a:ext cx="1643700" cy="1535100"/>
          </a:xfrm>
          <a:prstGeom prst="rect">
            <a:avLst/>
          </a:prstGeom>
          <a:noFill/>
          <a:ln>
            <a:noFill/>
          </a:ln>
        </p:spPr>
      </p:sp>
      <p:sp>
        <p:nvSpPr>
          <p:cNvPr id="853" name="Google Shape;853;p66"/>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54" name="Google Shape;854;p66"/>
          <p:cNvSpPr/>
          <p:nvPr>
            <p:ph idx="8" type="pic"/>
          </p:nvPr>
        </p:nvSpPr>
        <p:spPr>
          <a:xfrm>
            <a:off x="3389588" y="3489487"/>
            <a:ext cx="1643700" cy="1535100"/>
          </a:xfrm>
          <a:prstGeom prst="rect">
            <a:avLst/>
          </a:prstGeom>
          <a:noFill/>
          <a:ln>
            <a:noFill/>
          </a:ln>
        </p:spPr>
      </p:sp>
      <p:sp>
        <p:nvSpPr>
          <p:cNvPr id="855" name="Google Shape;855;p66"/>
          <p:cNvSpPr/>
          <p:nvPr>
            <p:ph idx="9" type="pic"/>
          </p:nvPr>
        </p:nvSpPr>
        <p:spPr>
          <a:xfrm>
            <a:off x="5195922" y="3489487"/>
            <a:ext cx="1643700" cy="1535100"/>
          </a:xfrm>
          <a:prstGeom prst="rect">
            <a:avLst/>
          </a:prstGeom>
          <a:noFill/>
          <a:ln>
            <a:noFill/>
          </a:ln>
        </p:spPr>
      </p:sp>
      <p:sp>
        <p:nvSpPr>
          <p:cNvPr id="856" name="Google Shape;856;p66"/>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62.xml"/><Relationship Id="rId20" Type="http://schemas.openxmlformats.org/officeDocument/2006/relationships/slideLayout" Target="../slideLayouts/slideLayout42.xml"/><Relationship Id="rId42" Type="http://schemas.openxmlformats.org/officeDocument/2006/relationships/theme" Target="../theme/theme4.xml"/><Relationship Id="rId41" Type="http://schemas.openxmlformats.org/officeDocument/2006/relationships/slideLayout" Target="../slideLayouts/slideLayout63.xml"/><Relationship Id="rId22" Type="http://schemas.openxmlformats.org/officeDocument/2006/relationships/slideLayout" Target="../slideLayouts/slideLayout44.xml"/><Relationship Id="rId21" Type="http://schemas.openxmlformats.org/officeDocument/2006/relationships/slideLayout" Target="../slideLayouts/slideLayout43.xml"/><Relationship Id="rId24" Type="http://schemas.openxmlformats.org/officeDocument/2006/relationships/slideLayout" Target="../slideLayouts/slideLayout46.xml"/><Relationship Id="rId23" Type="http://schemas.openxmlformats.org/officeDocument/2006/relationships/slideLayout" Target="../slideLayouts/slideLayout45.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26" Type="http://schemas.openxmlformats.org/officeDocument/2006/relationships/slideLayout" Target="../slideLayouts/slideLayout48.xml"/><Relationship Id="rId25" Type="http://schemas.openxmlformats.org/officeDocument/2006/relationships/slideLayout" Target="../slideLayouts/slideLayout47.xml"/><Relationship Id="rId28" Type="http://schemas.openxmlformats.org/officeDocument/2006/relationships/slideLayout" Target="../slideLayouts/slideLayout50.xml"/><Relationship Id="rId27" Type="http://schemas.openxmlformats.org/officeDocument/2006/relationships/slideLayout" Target="../slideLayouts/slideLayout49.xml"/><Relationship Id="rId5" Type="http://schemas.openxmlformats.org/officeDocument/2006/relationships/slideLayout" Target="../slideLayouts/slideLayout27.xml"/><Relationship Id="rId6" Type="http://schemas.openxmlformats.org/officeDocument/2006/relationships/slideLayout" Target="../slideLayouts/slideLayout28.xml"/><Relationship Id="rId29" Type="http://schemas.openxmlformats.org/officeDocument/2006/relationships/slideLayout" Target="../slideLayouts/slideLayout51.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1" Type="http://schemas.openxmlformats.org/officeDocument/2006/relationships/slideLayout" Target="../slideLayouts/slideLayout53.xml"/><Relationship Id="rId30" Type="http://schemas.openxmlformats.org/officeDocument/2006/relationships/slideLayout" Target="../slideLayouts/slideLayout52.xml"/><Relationship Id="rId11" Type="http://schemas.openxmlformats.org/officeDocument/2006/relationships/slideLayout" Target="../slideLayouts/slideLayout33.xml"/><Relationship Id="rId33" Type="http://schemas.openxmlformats.org/officeDocument/2006/relationships/slideLayout" Target="../slideLayouts/slideLayout55.xml"/><Relationship Id="rId10" Type="http://schemas.openxmlformats.org/officeDocument/2006/relationships/slideLayout" Target="../slideLayouts/slideLayout32.xml"/><Relationship Id="rId32" Type="http://schemas.openxmlformats.org/officeDocument/2006/relationships/slideLayout" Target="../slideLayouts/slideLayout54.xml"/><Relationship Id="rId13" Type="http://schemas.openxmlformats.org/officeDocument/2006/relationships/slideLayout" Target="../slideLayouts/slideLayout35.xml"/><Relationship Id="rId35" Type="http://schemas.openxmlformats.org/officeDocument/2006/relationships/slideLayout" Target="../slideLayouts/slideLayout57.xml"/><Relationship Id="rId12" Type="http://schemas.openxmlformats.org/officeDocument/2006/relationships/slideLayout" Target="../slideLayouts/slideLayout34.xml"/><Relationship Id="rId34" Type="http://schemas.openxmlformats.org/officeDocument/2006/relationships/slideLayout" Target="../slideLayouts/slideLayout56.xml"/><Relationship Id="rId15" Type="http://schemas.openxmlformats.org/officeDocument/2006/relationships/slideLayout" Target="../slideLayouts/slideLayout37.xml"/><Relationship Id="rId37" Type="http://schemas.openxmlformats.org/officeDocument/2006/relationships/slideLayout" Target="../slideLayouts/slideLayout59.xml"/><Relationship Id="rId14" Type="http://schemas.openxmlformats.org/officeDocument/2006/relationships/slideLayout" Target="../slideLayouts/slideLayout36.xml"/><Relationship Id="rId36" Type="http://schemas.openxmlformats.org/officeDocument/2006/relationships/slideLayout" Target="../slideLayouts/slideLayout58.xml"/><Relationship Id="rId17" Type="http://schemas.openxmlformats.org/officeDocument/2006/relationships/slideLayout" Target="../slideLayouts/slideLayout39.xml"/><Relationship Id="rId39" Type="http://schemas.openxmlformats.org/officeDocument/2006/relationships/slideLayout" Target="../slideLayouts/slideLayout61.xml"/><Relationship Id="rId16" Type="http://schemas.openxmlformats.org/officeDocument/2006/relationships/slideLayout" Target="../slideLayouts/slideLayout38.xml"/><Relationship Id="rId38" Type="http://schemas.openxmlformats.org/officeDocument/2006/relationships/slideLayout" Target="../slideLayouts/slideLayout60.xml"/><Relationship Id="rId19" Type="http://schemas.openxmlformats.org/officeDocument/2006/relationships/slideLayout" Target="../slideLayouts/slideLayout41.xml"/><Relationship Id="rId1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318" name="Shape 318"/>
        <p:cNvGrpSpPr/>
        <p:nvPr/>
      </p:nvGrpSpPr>
      <p:grpSpPr>
        <a:xfrm>
          <a:off x="0" y="0"/>
          <a:ext cx="0" cy="0"/>
          <a:chOff x="0" y="0"/>
          <a:chExt cx="0" cy="0"/>
        </a:xfrm>
      </p:grpSpPr>
      <p:sp>
        <p:nvSpPr>
          <p:cNvPr id="319" name="Google Shape;319;p25"/>
          <p:cNvSpPr txBox="1"/>
          <p:nvPr>
            <p:ph idx="1" type="body"/>
          </p:nvPr>
        </p:nvSpPr>
        <p:spPr>
          <a:xfrm>
            <a:off x="228600" y="1895400"/>
            <a:ext cx="5760600" cy="3016800"/>
          </a:xfrm>
          <a:prstGeom prst="rect">
            <a:avLst/>
          </a:prstGeom>
          <a:noFill/>
          <a:ln>
            <a:noFill/>
          </a:ln>
        </p:spPr>
        <p:txBody>
          <a:bodyPr anchorCtr="0" anchor="t" bIns="91425" lIns="0" spcFirstLastPara="1" rIns="91425" wrap="square" tIns="0">
            <a:spAutoFit/>
          </a:bodyPr>
          <a:lstStyle>
            <a:lvl1pPr indent="-292100" lvl="0" marL="457200">
              <a:lnSpc>
                <a:spcPct val="115000"/>
              </a:lnSpc>
              <a:spcBef>
                <a:spcPts val="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1pPr>
            <a:lvl2pPr indent="-292100" lvl="1" marL="9144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2pPr>
            <a:lvl3pPr indent="-292100" lvl="2" marL="13716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3pPr>
            <a:lvl4pPr indent="-292100" lvl="3" marL="18288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4pPr>
            <a:lvl5pPr indent="-292100" lvl="4" marL="22860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5pPr>
            <a:lvl6pPr indent="-292100" lvl="5" marL="27432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6pPr>
            <a:lvl7pPr indent="-292100" lvl="6" marL="32004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7pPr>
            <a:lvl8pPr indent="-292100" lvl="7" marL="3657600">
              <a:lnSpc>
                <a:spcPct val="115000"/>
              </a:lnSpc>
              <a:spcBef>
                <a:spcPts val="800"/>
              </a:spcBef>
              <a:spcAft>
                <a:spcPts val="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8pPr>
            <a:lvl9pPr indent="-292100" lvl="8" marL="4114800">
              <a:lnSpc>
                <a:spcPct val="115000"/>
              </a:lnSpc>
              <a:spcBef>
                <a:spcPts val="800"/>
              </a:spcBef>
              <a:spcAft>
                <a:spcPts val="800"/>
              </a:spcAft>
              <a:buClr>
                <a:schemeClr val="lt1"/>
              </a:buClr>
              <a:buSzPts val="1000"/>
              <a:buFont typeface="Red Hat Display"/>
              <a:buChar char="■"/>
              <a:defRPr sz="1000">
                <a:solidFill>
                  <a:schemeClr val="lt1"/>
                </a:solidFill>
                <a:latin typeface="Red Hat Display"/>
                <a:ea typeface="Red Hat Display"/>
                <a:cs typeface="Red Hat Display"/>
                <a:sym typeface="Red Hat Display"/>
              </a:defRPr>
            </a:lvl9pPr>
          </a:lstStyle>
          <a:p/>
        </p:txBody>
      </p:sp>
      <p:sp>
        <p:nvSpPr>
          <p:cNvPr id="320" name="Google Shape;320;p25"/>
          <p:cNvSpPr txBox="1"/>
          <p:nvPr>
            <p:ph type="title"/>
          </p:nvPr>
        </p:nvSpPr>
        <p:spPr>
          <a:xfrm>
            <a:off x="188850" y="312400"/>
            <a:ext cx="4469700" cy="449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1pPr>
            <a:lvl2pPr lvl="1">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2pPr>
            <a:lvl3pPr lvl="2">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3pPr>
            <a:lvl4pPr lvl="3">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4pPr>
            <a:lvl5pPr lvl="4">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5pPr>
            <a:lvl6pPr lvl="5">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6pPr>
            <a:lvl7pPr lvl="6">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7pPr>
            <a:lvl8pPr lvl="7">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8pPr>
            <a:lvl9pPr lvl="8">
              <a:spcBef>
                <a:spcPts val="0"/>
              </a:spcBef>
              <a:spcAft>
                <a:spcPts val="0"/>
              </a:spcAft>
              <a:buClr>
                <a:schemeClr val="dk2"/>
              </a:buClr>
              <a:buSzPts val="2400"/>
              <a:buFont typeface="Red Hat Display"/>
              <a:buNone/>
              <a:defRPr sz="2400">
                <a:solidFill>
                  <a:schemeClr val="dk2"/>
                </a:solidFill>
                <a:latin typeface="Red Hat Display"/>
                <a:ea typeface="Red Hat Display"/>
                <a:cs typeface="Red Hat Display"/>
                <a:sym typeface="Red Hat Display"/>
              </a:defRPr>
            </a:lvl9pPr>
          </a:lstStyle>
          <a:p/>
        </p:txBody>
      </p:sp>
      <p:sp>
        <p:nvSpPr>
          <p:cNvPr id="321" name="Google Shape;321;p25"/>
          <p:cNvSpPr txBox="1"/>
          <p:nvPr>
            <p:ph idx="2" type="body"/>
          </p:nvPr>
        </p:nvSpPr>
        <p:spPr>
          <a:xfrm>
            <a:off x="4523800" y="1983025"/>
            <a:ext cx="4043400" cy="2478900"/>
          </a:xfrm>
          <a:prstGeom prst="rect">
            <a:avLst/>
          </a:prstGeom>
          <a:noFill/>
          <a:ln>
            <a:noFill/>
          </a:ln>
        </p:spPr>
        <p:txBody>
          <a:bodyPr anchorCtr="0" anchor="t" bIns="91425" lIns="91425" spcFirstLastPara="1" rIns="91425" wrap="square" tIns="91425">
            <a:noAutofit/>
          </a:bodyPr>
          <a:lstStyle>
            <a:lvl1pPr indent="-285750" lvl="0" marL="4572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1pPr>
            <a:lvl2pPr indent="-285750" lvl="1" marL="9144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2pPr>
            <a:lvl3pPr indent="-285750" lvl="2" marL="13716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3pPr>
            <a:lvl4pPr indent="-285750" lvl="3" marL="18288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4pPr>
            <a:lvl5pPr indent="-285750" lvl="4" marL="22860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5pPr>
            <a:lvl6pPr indent="-285750" lvl="5" marL="27432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6pPr>
            <a:lvl7pPr indent="-285750" lvl="6" marL="32004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7pPr>
            <a:lvl8pPr indent="-285750" lvl="7" marL="36576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8pPr>
            <a:lvl9pPr indent="-285750" lvl="8" marL="4114800">
              <a:spcBef>
                <a:spcPts val="0"/>
              </a:spcBef>
              <a:spcAft>
                <a:spcPts val="0"/>
              </a:spcAft>
              <a:buClr>
                <a:schemeClr val="lt1"/>
              </a:buClr>
              <a:buSzPts val="900"/>
              <a:buFont typeface="Red Hat Display"/>
              <a:buChar char="■"/>
              <a:defRPr sz="900">
                <a:solidFill>
                  <a:schemeClr val="lt1"/>
                </a:solidFill>
                <a:latin typeface="Red Hat Display"/>
                <a:ea typeface="Red Hat Display"/>
                <a:cs typeface="Red Hat Display"/>
                <a:sym typeface="Red Hat Display"/>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616">
          <p15:clr>
            <a:srgbClr val="E46962"/>
          </p15:clr>
        </p15:guide>
        <p15:guide id="2" pos="144">
          <p15:clr>
            <a:srgbClr val="E46962"/>
          </p15:clr>
        </p15:guide>
        <p15:guide id="3" orient="horz" pos="144">
          <p15:clr>
            <a:srgbClr val="E46962"/>
          </p15:clr>
        </p15:guide>
        <p15:guide id="4" orient="horz" pos="3094">
          <p15:clr>
            <a:srgbClr val="E46962"/>
          </p15:clr>
        </p15:guide>
        <p15:guide id="5" pos="2850">
          <p15:clr>
            <a:srgbClr val="E46962"/>
          </p15:clr>
        </p15:guide>
        <p15:guide id="6" pos="2910">
          <p15:clr>
            <a:srgbClr val="E46962"/>
          </p15:clr>
        </p15:guide>
        <p15:guide id="7" pos="1468">
          <p15:clr>
            <a:srgbClr val="E46962"/>
          </p15:clr>
        </p15:guide>
        <p15:guide id="8" pos="1527">
          <p15:clr>
            <a:srgbClr val="E46962"/>
          </p15:clr>
        </p15:guide>
        <p15:guide id="9" pos="4226">
          <p15:clr>
            <a:srgbClr val="E46962"/>
          </p15:clr>
        </p15:guide>
        <p15:guide id="10" pos="4285">
          <p15:clr>
            <a:srgbClr val="E46962"/>
          </p15:clr>
        </p15:guide>
        <p15:guide id="11" pos="3773">
          <p15:clr>
            <a:srgbClr val="E46962"/>
          </p15:clr>
        </p15:guide>
        <p15:guide id="12" pos="3830">
          <p15:clr>
            <a:srgbClr val="E46962"/>
          </p15:clr>
        </p15:guide>
        <p15:guide id="13" pos="1930">
          <p15:clr>
            <a:srgbClr val="E46962"/>
          </p15:clr>
        </p15:guide>
        <p15:guide id="14" pos="1987">
          <p15:clr>
            <a:srgbClr val="E46962"/>
          </p15:clr>
        </p15:guide>
        <p15:guide id="15" orient="horz" pos="288">
          <p15:clr>
            <a:srgbClr val="E46962"/>
          </p15:clr>
        </p15:guide>
        <p15:guide id="16" orient="horz" pos="2950">
          <p15:clr>
            <a:srgbClr val="E46962"/>
          </p15:clr>
        </p15:guide>
        <p15:guide id="17" orient="horz" pos="1135">
          <p15:clr>
            <a:srgbClr val="E46962"/>
          </p15:clr>
        </p15:guide>
        <p15:guide id="18" orient="horz" pos="1194">
          <p15:clr>
            <a:srgbClr val="E46962"/>
          </p15:clr>
        </p15:guide>
        <p15:guide id="19" orient="horz" pos="2043">
          <p15:clr>
            <a:srgbClr val="E46962"/>
          </p15:clr>
        </p15:guide>
        <p15:guide id="20" orient="horz" pos="2103">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hyperlink" Target="https://www.figma.com/proto/dWTiO7SmsAeu07LrC3Lvil/Safe-Ride-Screens?node-id=1-2&amp;viewport=428%2C415%2C0.75&amp;t=dyNZU8KWIw5Fu7jW-1&amp;scaling=scale-down&amp;content-scaling=fixed&amp;starting-point-node-id=1%3A2&amp;page-id=0%3A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67"/>
          <p:cNvSpPr txBox="1"/>
          <p:nvPr>
            <p:ph type="title"/>
          </p:nvPr>
        </p:nvSpPr>
        <p:spPr>
          <a:xfrm>
            <a:off x="259050" y="2207719"/>
            <a:ext cx="5760900" cy="20508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sz="5500"/>
              <a:t>Ariv</a:t>
            </a:r>
            <a:r>
              <a:rPr lang="en" sz="5500"/>
              <a:t> </a:t>
            </a:r>
            <a:endParaRPr sz="5500"/>
          </a:p>
          <a:p>
            <a:pPr indent="0" lvl="0" marL="0" rtl="0" algn="l">
              <a:spcBef>
                <a:spcPts val="0"/>
              </a:spcBef>
              <a:spcAft>
                <a:spcPts val="0"/>
              </a:spcAft>
              <a:buNone/>
            </a:pPr>
            <a:r>
              <a:t/>
            </a:r>
            <a:endParaRPr sz="3500">
              <a:solidFill>
                <a:schemeClr val="dk2"/>
              </a:solidFill>
            </a:endParaRPr>
          </a:p>
        </p:txBody>
      </p:sp>
      <p:sp>
        <p:nvSpPr>
          <p:cNvPr id="862" name="Google Shape;862;p67"/>
          <p:cNvSpPr txBox="1"/>
          <p:nvPr/>
        </p:nvSpPr>
        <p:spPr>
          <a:xfrm>
            <a:off x="150470" y="3570517"/>
            <a:ext cx="53286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a:solidFill>
                  <a:schemeClr val="dk2"/>
                </a:solidFill>
                <a:latin typeface="Red Hat Display"/>
                <a:ea typeface="Red Hat Display"/>
                <a:cs typeface="Red Hat Display"/>
                <a:sym typeface="Red Hat Display"/>
              </a:rPr>
              <a:t>UX Case Study</a:t>
            </a:r>
            <a:endParaRPr sz="9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76"/>
          <p:cNvSpPr txBox="1"/>
          <p:nvPr/>
        </p:nvSpPr>
        <p:spPr>
          <a:xfrm>
            <a:off x="228600" y="2883395"/>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Age</a:t>
            </a:r>
            <a:endParaRPr b="1" sz="800">
              <a:solidFill>
                <a:schemeClr val="dk2"/>
              </a:solidFill>
              <a:latin typeface="Red Hat Display"/>
              <a:ea typeface="Red Hat Display"/>
              <a:cs typeface="Red Hat Display"/>
              <a:sym typeface="Red Hat Display"/>
            </a:endParaRPr>
          </a:p>
        </p:txBody>
      </p:sp>
      <p:sp>
        <p:nvSpPr>
          <p:cNvPr id="974" name="Google Shape;974;p76"/>
          <p:cNvSpPr txBox="1"/>
          <p:nvPr/>
        </p:nvSpPr>
        <p:spPr>
          <a:xfrm>
            <a:off x="1369565" y="2883395"/>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27</a:t>
            </a:r>
            <a:endParaRPr sz="800">
              <a:solidFill>
                <a:schemeClr val="lt1"/>
              </a:solidFill>
              <a:latin typeface="Red Hat Display"/>
              <a:ea typeface="Red Hat Display"/>
              <a:cs typeface="Red Hat Display"/>
              <a:sym typeface="Red Hat Display"/>
            </a:endParaRPr>
          </a:p>
        </p:txBody>
      </p:sp>
      <p:sp>
        <p:nvSpPr>
          <p:cNvPr id="975" name="Google Shape;975;p76"/>
          <p:cNvSpPr txBox="1"/>
          <p:nvPr/>
        </p:nvSpPr>
        <p:spPr>
          <a:xfrm>
            <a:off x="228600" y="3181035"/>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Occupation</a:t>
            </a:r>
            <a:endParaRPr b="1" sz="800">
              <a:solidFill>
                <a:schemeClr val="dk2"/>
              </a:solidFill>
              <a:latin typeface="Red Hat Display"/>
              <a:ea typeface="Red Hat Display"/>
              <a:cs typeface="Red Hat Display"/>
              <a:sym typeface="Red Hat Display"/>
            </a:endParaRPr>
          </a:p>
        </p:txBody>
      </p:sp>
      <p:sp>
        <p:nvSpPr>
          <p:cNvPr id="976" name="Google Shape;976;p76"/>
          <p:cNvSpPr txBox="1"/>
          <p:nvPr/>
        </p:nvSpPr>
        <p:spPr>
          <a:xfrm>
            <a:off x="1369577" y="3181025"/>
            <a:ext cx="10458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Cyber Operations Specialist, USAF</a:t>
            </a:r>
            <a:endParaRPr sz="800">
              <a:solidFill>
                <a:schemeClr val="lt1"/>
              </a:solidFill>
              <a:latin typeface="Red Hat Display"/>
              <a:ea typeface="Red Hat Display"/>
              <a:cs typeface="Red Hat Display"/>
              <a:sym typeface="Red Hat Display"/>
            </a:endParaRPr>
          </a:p>
        </p:txBody>
      </p:sp>
      <p:sp>
        <p:nvSpPr>
          <p:cNvPr id="977" name="Google Shape;977;p76"/>
          <p:cNvSpPr txBox="1"/>
          <p:nvPr/>
        </p:nvSpPr>
        <p:spPr>
          <a:xfrm>
            <a:off x="228600" y="347867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Status</a:t>
            </a:r>
            <a:endParaRPr b="1" sz="800">
              <a:solidFill>
                <a:schemeClr val="dk2"/>
              </a:solidFill>
              <a:latin typeface="Red Hat Display"/>
              <a:ea typeface="Red Hat Display"/>
              <a:cs typeface="Red Hat Display"/>
              <a:sym typeface="Red Hat Display"/>
            </a:endParaRPr>
          </a:p>
        </p:txBody>
      </p:sp>
      <p:sp>
        <p:nvSpPr>
          <p:cNvPr id="978" name="Google Shape;978;p76"/>
          <p:cNvSpPr txBox="1"/>
          <p:nvPr/>
        </p:nvSpPr>
        <p:spPr>
          <a:xfrm>
            <a:off x="1369565" y="347867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Single</a:t>
            </a:r>
            <a:endParaRPr sz="800">
              <a:solidFill>
                <a:schemeClr val="lt1"/>
              </a:solidFill>
              <a:latin typeface="Red Hat Display"/>
              <a:ea typeface="Red Hat Display"/>
              <a:cs typeface="Red Hat Display"/>
              <a:sym typeface="Red Hat Display"/>
            </a:endParaRPr>
          </a:p>
        </p:txBody>
      </p:sp>
      <p:sp>
        <p:nvSpPr>
          <p:cNvPr id="979" name="Google Shape;979;p76"/>
          <p:cNvSpPr txBox="1"/>
          <p:nvPr/>
        </p:nvSpPr>
        <p:spPr>
          <a:xfrm>
            <a:off x="228600" y="377631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Education</a:t>
            </a:r>
            <a:endParaRPr b="1" sz="800">
              <a:solidFill>
                <a:schemeClr val="dk2"/>
              </a:solidFill>
              <a:latin typeface="Red Hat Display"/>
              <a:ea typeface="Red Hat Display"/>
              <a:cs typeface="Red Hat Display"/>
              <a:sym typeface="Red Hat Display"/>
            </a:endParaRPr>
          </a:p>
        </p:txBody>
      </p:sp>
      <p:sp>
        <p:nvSpPr>
          <p:cNvPr id="980" name="Google Shape;980;p76"/>
          <p:cNvSpPr txBox="1"/>
          <p:nvPr/>
        </p:nvSpPr>
        <p:spPr>
          <a:xfrm>
            <a:off x="1369577" y="3776325"/>
            <a:ext cx="9603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Bachelor’s Degree</a:t>
            </a:r>
            <a:endParaRPr sz="800">
              <a:solidFill>
                <a:schemeClr val="lt1"/>
              </a:solidFill>
              <a:latin typeface="Red Hat Display"/>
              <a:ea typeface="Red Hat Display"/>
              <a:cs typeface="Red Hat Display"/>
              <a:sym typeface="Red Hat Display"/>
            </a:endParaRPr>
          </a:p>
        </p:txBody>
      </p:sp>
      <p:sp>
        <p:nvSpPr>
          <p:cNvPr id="981" name="Google Shape;981;p76"/>
          <p:cNvSpPr txBox="1"/>
          <p:nvPr/>
        </p:nvSpPr>
        <p:spPr>
          <a:xfrm>
            <a:off x="228600" y="407395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Location</a:t>
            </a:r>
            <a:endParaRPr b="1" sz="800">
              <a:solidFill>
                <a:schemeClr val="dk2"/>
              </a:solidFill>
              <a:latin typeface="Red Hat Display"/>
              <a:ea typeface="Red Hat Display"/>
              <a:cs typeface="Red Hat Display"/>
              <a:sym typeface="Red Hat Display"/>
            </a:endParaRPr>
          </a:p>
        </p:txBody>
      </p:sp>
      <p:sp>
        <p:nvSpPr>
          <p:cNvPr id="982" name="Google Shape;982;p76"/>
          <p:cNvSpPr txBox="1"/>
          <p:nvPr/>
        </p:nvSpPr>
        <p:spPr>
          <a:xfrm>
            <a:off x="1369565" y="407395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Norfolk, </a:t>
            </a:r>
            <a:r>
              <a:rPr lang="en" sz="800">
                <a:solidFill>
                  <a:schemeClr val="lt1"/>
                </a:solidFill>
                <a:latin typeface="Red Hat Display"/>
                <a:ea typeface="Red Hat Display"/>
                <a:cs typeface="Red Hat Display"/>
                <a:sym typeface="Red Hat Display"/>
              </a:rPr>
              <a:t>Virginia</a:t>
            </a:r>
            <a:r>
              <a:rPr lang="en" sz="800">
                <a:solidFill>
                  <a:schemeClr val="lt1"/>
                </a:solidFill>
                <a:latin typeface="Red Hat Display"/>
                <a:ea typeface="Red Hat Display"/>
                <a:cs typeface="Red Hat Display"/>
                <a:sym typeface="Red Hat Display"/>
              </a:rPr>
              <a:t> </a:t>
            </a:r>
            <a:endParaRPr sz="800">
              <a:solidFill>
                <a:schemeClr val="lt1"/>
              </a:solidFill>
              <a:latin typeface="Red Hat Display"/>
              <a:ea typeface="Red Hat Display"/>
              <a:cs typeface="Red Hat Display"/>
              <a:sym typeface="Red Hat Display"/>
            </a:endParaRPr>
          </a:p>
        </p:txBody>
      </p:sp>
      <p:sp>
        <p:nvSpPr>
          <p:cNvPr id="983" name="Google Shape;983;p76"/>
          <p:cNvSpPr txBox="1"/>
          <p:nvPr/>
        </p:nvSpPr>
        <p:spPr>
          <a:xfrm>
            <a:off x="228600" y="437159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b="1" lang="en" sz="800">
                <a:solidFill>
                  <a:schemeClr val="dk2"/>
                </a:solidFill>
                <a:latin typeface="Red Hat Display"/>
                <a:ea typeface="Red Hat Display"/>
                <a:cs typeface="Red Hat Display"/>
                <a:sym typeface="Red Hat Display"/>
              </a:rPr>
              <a:t>Archetype</a:t>
            </a:r>
            <a:endParaRPr b="1" sz="800">
              <a:solidFill>
                <a:schemeClr val="dk2"/>
              </a:solidFill>
              <a:latin typeface="Red Hat Display"/>
              <a:ea typeface="Red Hat Display"/>
              <a:cs typeface="Red Hat Display"/>
              <a:sym typeface="Red Hat Display"/>
            </a:endParaRPr>
          </a:p>
        </p:txBody>
      </p:sp>
      <p:sp>
        <p:nvSpPr>
          <p:cNvPr id="984" name="Google Shape;984;p76"/>
          <p:cNvSpPr txBox="1"/>
          <p:nvPr/>
        </p:nvSpPr>
        <p:spPr>
          <a:xfrm>
            <a:off x="1369565" y="4371596"/>
            <a:ext cx="858900" cy="175800"/>
          </a:xfrm>
          <a:prstGeom prst="rect">
            <a:avLst/>
          </a:prstGeom>
          <a:noFill/>
          <a:ln>
            <a:noFill/>
          </a:ln>
        </p:spPr>
        <p:txBody>
          <a:bodyPr anchorCtr="0" anchor="ctr" bIns="0" lIns="0" spcFirstLastPara="1" rIns="91425" wrap="square" tIns="0">
            <a:noAutofit/>
          </a:bodyPr>
          <a:lstStyle/>
          <a:p>
            <a:pPr indent="0" lvl="0" marL="0" rtl="0" algn="l">
              <a:lnSpc>
                <a:spcPct val="90000"/>
              </a:lnSpc>
              <a:spcBef>
                <a:spcPts val="0"/>
              </a:spcBef>
              <a:spcAft>
                <a:spcPts val="0"/>
              </a:spcAft>
              <a:buNone/>
            </a:pPr>
            <a:r>
              <a:rPr lang="en" sz="800">
                <a:solidFill>
                  <a:schemeClr val="lt1"/>
                </a:solidFill>
                <a:latin typeface="Red Hat Display"/>
                <a:ea typeface="Red Hat Display"/>
                <a:cs typeface="Red Hat Display"/>
                <a:sym typeface="Red Hat Display"/>
              </a:rPr>
              <a:t>Tech Lover</a:t>
            </a:r>
            <a:endParaRPr sz="800">
              <a:solidFill>
                <a:schemeClr val="lt1"/>
              </a:solidFill>
              <a:latin typeface="Red Hat Display"/>
              <a:ea typeface="Red Hat Display"/>
              <a:cs typeface="Red Hat Display"/>
              <a:sym typeface="Red Hat Display"/>
            </a:endParaRPr>
          </a:p>
        </p:txBody>
      </p:sp>
      <p:cxnSp>
        <p:nvCxnSpPr>
          <p:cNvPr id="985" name="Google Shape;985;p76"/>
          <p:cNvCxnSpPr/>
          <p:nvPr/>
        </p:nvCxnSpPr>
        <p:spPr>
          <a:xfrm>
            <a:off x="236900" y="3120110"/>
            <a:ext cx="2186700" cy="0"/>
          </a:xfrm>
          <a:prstGeom prst="straightConnector1">
            <a:avLst/>
          </a:prstGeom>
          <a:noFill/>
          <a:ln cap="flat" cmpd="sng" w="9525">
            <a:solidFill>
              <a:schemeClr val="accent5"/>
            </a:solidFill>
            <a:prstDash val="solid"/>
            <a:round/>
            <a:headEnd len="med" w="med" type="none"/>
            <a:tailEnd len="med" w="med" type="none"/>
          </a:ln>
        </p:spPr>
      </p:cxnSp>
      <p:cxnSp>
        <p:nvCxnSpPr>
          <p:cNvPr id="986" name="Google Shape;986;p76"/>
          <p:cNvCxnSpPr/>
          <p:nvPr/>
        </p:nvCxnSpPr>
        <p:spPr>
          <a:xfrm>
            <a:off x="236900" y="3417753"/>
            <a:ext cx="2186700" cy="0"/>
          </a:xfrm>
          <a:prstGeom prst="straightConnector1">
            <a:avLst/>
          </a:prstGeom>
          <a:noFill/>
          <a:ln cap="flat" cmpd="sng" w="9525">
            <a:solidFill>
              <a:schemeClr val="accent5"/>
            </a:solidFill>
            <a:prstDash val="solid"/>
            <a:round/>
            <a:headEnd len="med" w="med" type="none"/>
            <a:tailEnd len="med" w="med" type="none"/>
          </a:ln>
        </p:spPr>
      </p:cxnSp>
      <p:cxnSp>
        <p:nvCxnSpPr>
          <p:cNvPr id="987" name="Google Shape;987;p76"/>
          <p:cNvCxnSpPr/>
          <p:nvPr/>
        </p:nvCxnSpPr>
        <p:spPr>
          <a:xfrm>
            <a:off x="236900" y="3715395"/>
            <a:ext cx="2186700" cy="0"/>
          </a:xfrm>
          <a:prstGeom prst="straightConnector1">
            <a:avLst/>
          </a:prstGeom>
          <a:noFill/>
          <a:ln cap="flat" cmpd="sng" w="9525">
            <a:solidFill>
              <a:schemeClr val="accent5"/>
            </a:solidFill>
            <a:prstDash val="solid"/>
            <a:round/>
            <a:headEnd len="med" w="med" type="none"/>
            <a:tailEnd len="med" w="med" type="none"/>
          </a:ln>
        </p:spPr>
      </p:cxnSp>
      <p:cxnSp>
        <p:nvCxnSpPr>
          <p:cNvPr id="988" name="Google Shape;988;p76"/>
          <p:cNvCxnSpPr/>
          <p:nvPr/>
        </p:nvCxnSpPr>
        <p:spPr>
          <a:xfrm>
            <a:off x="236900" y="4013038"/>
            <a:ext cx="2186700" cy="0"/>
          </a:xfrm>
          <a:prstGeom prst="straightConnector1">
            <a:avLst/>
          </a:prstGeom>
          <a:noFill/>
          <a:ln cap="flat" cmpd="sng" w="9525">
            <a:solidFill>
              <a:schemeClr val="accent5"/>
            </a:solidFill>
            <a:prstDash val="solid"/>
            <a:round/>
            <a:headEnd len="med" w="med" type="none"/>
            <a:tailEnd len="med" w="med" type="none"/>
          </a:ln>
        </p:spPr>
      </p:cxnSp>
      <p:cxnSp>
        <p:nvCxnSpPr>
          <p:cNvPr id="989" name="Google Shape;989;p76"/>
          <p:cNvCxnSpPr/>
          <p:nvPr/>
        </p:nvCxnSpPr>
        <p:spPr>
          <a:xfrm>
            <a:off x="236900" y="4310680"/>
            <a:ext cx="2186700" cy="0"/>
          </a:xfrm>
          <a:prstGeom prst="straightConnector1">
            <a:avLst/>
          </a:prstGeom>
          <a:noFill/>
          <a:ln cap="flat" cmpd="sng" w="9525">
            <a:solidFill>
              <a:schemeClr val="accent5"/>
            </a:solidFill>
            <a:prstDash val="solid"/>
            <a:round/>
            <a:headEnd len="med" w="med" type="none"/>
            <a:tailEnd len="med" w="med" type="none"/>
          </a:ln>
        </p:spPr>
      </p:cxnSp>
      <p:sp>
        <p:nvSpPr>
          <p:cNvPr id="990" name="Google Shape;990;p76"/>
          <p:cNvSpPr txBox="1"/>
          <p:nvPr/>
        </p:nvSpPr>
        <p:spPr>
          <a:xfrm>
            <a:off x="2657013" y="1006175"/>
            <a:ext cx="2951400" cy="11943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1200"/>
              </a:spcBef>
              <a:spcAft>
                <a:spcPts val="0"/>
              </a:spcAft>
              <a:buNone/>
            </a:pPr>
            <a:r>
              <a:rPr lang="en" sz="1100">
                <a:solidFill>
                  <a:schemeClr val="lt1"/>
                </a:solidFill>
                <a:latin typeface="Red Hat Display Medium"/>
                <a:ea typeface="Red Hat Display Medium"/>
                <a:cs typeface="Red Hat Display Medium"/>
                <a:sym typeface="Red Hat Display Medium"/>
              </a:rPr>
              <a:t>“When I’m in a situation where I shouldn’t be driving, I don’t want to think through a bunch of steps. I just want something quick and reliable that helps me get home safely.”</a:t>
            </a:r>
            <a:endParaRPr sz="1100">
              <a:solidFill>
                <a:schemeClr val="lt1"/>
              </a:solidFill>
              <a:latin typeface="Red Hat Display Medium"/>
              <a:ea typeface="Red Hat Display Medium"/>
              <a:cs typeface="Red Hat Display Medium"/>
              <a:sym typeface="Red Hat Display Medium"/>
            </a:endParaRPr>
          </a:p>
          <a:p>
            <a:pPr indent="0" lvl="0" marL="0" rtl="0" algn="l">
              <a:lnSpc>
                <a:spcPct val="115000"/>
              </a:lnSpc>
              <a:spcBef>
                <a:spcPts val="1200"/>
              </a:spcBef>
              <a:spcAft>
                <a:spcPts val="0"/>
              </a:spcAft>
              <a:buNone/>
            </a:pPr>
            <a:r>
              <a:t/>
            </a:r>
            <a:endParaRPr sz="1100">
              <a:solidFill>
                <a:schemeClr val="lt1"/>
              </a:solidFill>
              <a:latin typeface="Red Hat Display Medium"/>
              <a:ea typeface="Red Hat Display Medium"/>
              <a:cs typeface="Red Hat Display Medium"/>
              <a:sym typeface="Red Hat Display Medium"/>
            </a:endParaRPr>
          </a:p>
        </p:txBody>
      </p:sp>
      <p:sp>
        <p:nvSpPr>
          <p:cNvPr id="991" name="Google Shape;991;p76"/>
          <p:cNvSpPr/>
          <p:nvPr/>
        </p:nvSpPr>
        <p:spPr>
          <a:xfrm>
            <a:off x="2660413" y="3825472"/>
            <a:ext cx="2951400" cy="465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solidFill>
                <a:schemeClr val="lt1"/>
              </a:solidFill>
              <a:latin typeface="Red Hat Display"/>
              <a:ea typeface="Red Hat Display"/>
              <a:cs typeface="Red Hat Display"/>
              <a:sym typeface="Red Hat Display"/>
            </a:endParaRPr>
          </a:p>
        </p:txBody>
      </p:sp>
      <p:sp>
        <p:nvSpPr>
          <p:cNvPr id="992" name="Google Shape;992;p76"/>
          <p:cNvSpPr txBox="1"/>
          <p:nvPr/>
        </p:nvSpPr>
        <p:spPr>
          <a:xfrm>
            <a:off x="2651388" y="3657272"/>
            <a:ext cx="1473600" cy="12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Extrovert</a:t>
            </a:r>
            <a:endParaRPr sz="700">
              <a:solidFill>
                <a:schemeClr val="lt1"/>
              </a:solidFill>
              <a:latin typeface="Red Hat Display"/>
              <a:ea typeface="Red Hat Display"/>
              <a:cs typeface="Red Hat Display"/>
              <a:sym typeface="Red Hat Display"/>
            </a:endParaRPr>
          </a:p>
        </p:txBody>
      </p:sp>
      <p:sp>
        <p:nvSpPr>
          <p:cNvPr id="993" name="Google Shape;993;p76"/>
          <p:cNvSpPr txBox="1"/>
          <p:nvPr/>
        </p:nvSpPr>
        <p:spPr>
          <a:xfrm>
            <a:off x="4138213" y="3657272"/>
            <a:ext cx="1473600" cy="126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Introvert</a:t>
            </a:r>
            <a:endParaRPr sz="700">
              <a:solidFill>
                <a:schemeClr val="lt1"/>
              </a:solidFill>
              <a:latin typeface="Red Hat Display"/>
              <a:ea typeface="Red Hat Display"/>
              <a:cs typeface="Red Hat Display"/>
              <a:sym typeface="Red Hat Display"/>
            </a:endParaRPr>
          </a:p>
        </p:txBody>
      </p:sp>
      <p:sp>
        <p:nvSpPr>
          <p:cNvPr id="994" name="Google Shape;994;p76"/>
          <p:cNvSpPr/>
          <p:nvPr/>
        </p:nvSpPr>
        <p:spPr>
          <a:xfrm>
            <a:off x="2660413" y="4143903"/>
            <a:ext cx="2951400" cy="465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solidFill>
                <a:schemeClr val="lt1"/>
              </a:solidFill>
              <a:latin typeface="Red Hat Display"/>
              <a:ea typeface="Red Hat Display"/>
              <a:cs typeface="Red Hat Display"/>
              <a:sym typeface="Red Hat Display"/>
            </a:endParaRPr>
          </a:p>
        </p:txBody>
      </p:sp>
      <p:sp>
        <p:nvSpPr>
          <p:cNvPr id="995" name="Google Shape;995;p76"/>
          <p:cNvSpPr txBox="1"/>
          <p:nvPr/>
        </p:nvSpPr>
        <p:spPr>
          <a:xfrm>
            <a:off x="2651388" y="3975703"/>
            <a:ext cx="1473600" cy="12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Spontaneous </a:t>
            </a:r>
            <a:endParaRPr sz="700">
              <a:solidFill>
                <a:schemeClr val="lt1"/>
              </a:solidFill>
              <a:latin typeface="Red Hat Display"/>
              <a:ea typeface="Red Hat Display"/>
              <a:cs typeface="Red Hat Display"/>
              <a:sym typeface="Red Hat Display"/>
            </a:endParaRPr>
          </a:p>
        </p:txBody>
      </p:sp>
      <p:sp>
        <p:nvSpPr>
          <p:cNvPr id="996" name="Google Shape;996;p76"/>
          <p:cNvSpPr txBox="1"/>
          <p:nvPr/>
        </p:nvSpPr>
        <p:spPr>
          <a:xfrm>
            <a:off x="4138213" y="3975703"/>
            <a:ext cx="1473600" cy="126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Planner</a:t>
            </a:r>
            <a:endParaRPr sz="700">
              <a:solidFill>
                <a:schemeClr val="lt1"/>
              </a:solidFill>
              <a:latin typeface="Red Hat Display"/>
              <a:ea typeface="Red Hat Display"/>
              <a:cs typeface="Red Hat Display"/>
              <a:sym typeface="Red Hat Display"/>
            </a:endParaRPr>
          </a:p>
        </p:txBody>
      </p:sp>
      <p:sp>
        <p:nvSpPr>
          <p:cNvPr id="997" name="Google Shape;997;p76"/>
          <p:cNvSpPr/>
          <p:nvPr/>
        </p:nvSpPr>
        <p:spPr>
          <a:xfrm>
            <a:off x="2660413" y="4462335"/>
            <a:ext cx="2951400" cy="465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solidFill>
                <a:schemeClr val="lt1"/>
              </a:solidFill>
              <a:latin typeface="Red Hat Display"/>
              <a:ea typeface="Red Hat Display"/>
              <a:cs typeface="Red Hat Display"/>
              <a:sym typeface="Red Hat Display"/>
            </a:endParaRPr>
          </a:p>
        </p:txBody>
      </p:sp>
      <p:sp>
        <p:nvSpPr>
          <p:cNvPr id="998" name="Google Shape;998;p76"/>
          <p:cNvSpPr txBox="1"/>
          <p:nvPr/>
        </p:nvSpPr>
        <p:spPr>
          <a:xfrm>
            <a:off x="2651388" y="4294135"/>
            <a:ext cx="1473600" cy="1269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Collaborative</a:t>
            </a:r>
            <a:endParaRPr sz="700">
              <a:solidFill>
                <a:schemeClr val="lt1"/>
              </a:solidFill>
              <a:latin typeface="Red Hat Display"/>
              <a:ea typeface="Red Hat Display"/>
              <a:cs typeface="Red Hat Display"/>
              <a:sym typeface="Red Hat Display"/>
            </a:endParaRPr>
          </a:p>
        </p:txBody>
      </p:sp>
      <p:sp>
        <p:nvSpPr>
          <p:cNvPr id="999" name="Google Shape;999;p76"/>
          <p:cNvSpPr txBox="1"/>
          <p:nvPr/>
        </p:nvSpPr>
        <p:spPr>
          <a:xfrm>
            <a:off x="4138213" y="4294135"/>
            <a:ext cx="1473600" cy="1269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Independent</a:t>
            </a:r>
            <a:endParaRPr sz="700">
              <a:solidFill>
                <a:schemeClr val="lt1"/>
              </a:solidFill>
              <a:latin typeface="Red Hat Display"/>
              <a:ea typeface="Red Hat Display"/>
              <a:cs typeface="Red Hat Display"/>
              <a:sym typeface="Red Hat Display"/>
            </a:endParaRPr>
          </a:p>
        </p:txBody>
      </p:sp>
      <p:sp>
        <p:nvSpPr>
          <p:cNvPr id="1000" name="Google Shape;1000;p76"/>
          <p:cNvSpPr/>
          <p:nvPr/>
        </p:nvSpPr>
        <p:spPr>
          <a:xfrm>
            <a:off x="3619738" y="3784178"/>
            <a:ext cx="129000" cy="1290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01" name="Google Shape;1001;p76"/>
          <p:cNvSpPr/>
          <p:nvPr/>
        </p:nvSpPr>
        <p:spPr>
          <a:xfrm>
            <a:off x="3331613" y="4102653"/>
            <a:ext cx="129000" cy="1290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02" name="Google Shape;1002;p76"/>
          <p:cNvSpPr/>
          <p:nvPr/>
        </p:nvSpPr>
        <p:spPr>
          <a:xfrm>
            <a:off x="3493813" y="4421128"/>
            <a:ext cx="129000" cy="129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03" name="Google Shape;1003;p76"/>
          <p:cNvSpPr txBox="1"/>
          <p:nvPr/>
        </p:nvSpPr>
        <p:spPr>
          <a:xfrm>
            <a:off x="2657024" y="3356825"/>
            <a:ext cx="2951400" cy="3078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en" sz="800">
                <a:solidFill>
                  <a:schemeClr val="dk2"/>
                </a:solidFill>
                <a:latin typeface="Red Hat Display"/>
                <a:ea typeface="Red Hat Display"/>
                <a:cs typeface="Red Hat Display"/>
                <a:sym typeface="Red Hat Display"/>
              </a:rPr>
              <a:t>Personality</a:t>
            </a:r>
            <a:endParaRPr sz="800">
              <a:solidFill>
                <a:schemeClr val="dk2"/>
              </a:solidFill>
              <a:latin typeface="Red Hat Display"/>
              <a:ea typeface="Red Hat Display"/>
              <a:cs typeface="Red Hat Display"/>
              <a:sym typeface="Red Hat Display"/>
            </a:endParaRPr>
          </a:p>
        </p:txBody>
      </p:sp>
      <p:sp>
        <p:nvSpPr>
          <p:cNvPr id="1004" name="Google Shape;1004;p76"/>
          <p:cNvSpPr txBox="1"/>
          <p:nvPr/>
        </p:nvSpPr>
        <p:spPr>
          <a:xfrm>
            <a:off x="2657013" y="1940824"/>
            <a:ext cx="2951400" cy="9606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lang="en" sz="900">
                <a:solidFill>
                  <a:schemeClr val="lt1"/>
                </a:solidFill>
                <a:latin typeface="Red Hat Display"/>
                <a:ea typeface="Red Hat Display"/>
                <a:cs typeface="Red Hat Display"/>
                <a:sym typeface="Red Hat Display"/>
              </a:rPr>
              <a:t>Emily is a U.S. Air Force Cyber Operations Specialist who works in network security and is highly comfortable with digital tools. She values efficiency, enjoys socializing and exploring new places, and prioritizes safety even when plans change unexpectedly. </a:t>
            </a:r>
            <a:endParaRPr sz="900">
              <a:solidFill>
                <a:schemeClr val="lt1"/>
              </a:solidFill>
              <a:latin typeface="Red Hat Display"/>
              <a:ea typeface="Red Hat Display"/>
              <a:cs typeface="Red Hat Display"/>
              <a:sym typeface="Red Hat Display"/>
            </a:endParaRPr>
          </a:p>
        </p:txBody>
      </p:sp>
      <p:sp>
        <p:nvSpPr>
          <p:cNvPr id="1005" name="Google Shape;1005;p76"/>
          <p:cNvSpPr txBox="1"/>
          <p:nvPr/>
        </p:nvSpPr>
        <p:spPr>
          <a:xfrm>
            <a:off x="2657013" y="1761682"/>
            <a:ext cx="2951400" cy="307800"/>
          </a:xfrm>
          <a:prstGeom prst="rect">
            <a:avLst/>
          </a:prstGeom>
          <a:noFill/>
          <a:ln>
            <a:noFill/>
          </a:ln>
        </p:spPr>
        <p:txBody>
          <a:bodyPr anchorCtr="0" anchor="t" bIns="91425" lIns="0" spcFirstLastPara="1" rIns="91425" wrap="square" tIns="91425">
            <a:spAutoFit/>
          </a:bodyPr>
          <a:lstStyle/>
          <a:p>
            <a:pPr indent="0" lvl="0" marL="0" rtl="0" algn="l">
              <a:lnSpc>
                <a:spcPct val="115000"/>
              </a:lnSpc>
              <a:spcBef>
                <a:spcPts val="0"/>
              </a:spcBef>
              <a:spcAft>
                <a:spcPts val="0"/>
              </a:spcAft>
              <a:buNone/>
            </a:pPr>
            <a:r>
              <a:rPr b="1" lang="en" sz="800">
                <a:solidFill>
                  <a:schemeClr val="dk2"/>
                </a:solidFill>
                <a:latin typeface="Red Hat Display"/>
                <a:ea typeface="Red Hat Display"/>
                <a:cs typeface="Red Hat Display"/>
                <a:sym typeface="Red Hat Display"/>
              </a:rPr>
              <a:t>Bio</a:t>
            </a:r>
            <a:endParaRPr sz="800">
              <a:solidFill>
                <a:schemeClr val="dk2"/>
              </a:solidFill>
              <a:latin typeface="Red Hat Display"/>
              <a:ea typeface="Red Hat Display"/>
              <a:cs typeface="Red Hat Display"/>
              <a:sym typeface="Red Hat Display"/>
            </a:endParaRPr>
          </a:p>
        </p:txBody>
      </p:sp>
      <p:sp>
        <p:nvSpPr>
          <p:cNvPr id="1006" name="Google Shape;1006;p76"/>
          <p:cNvSpPr txBox="1"/>
          <p:nvPr/>
        </p:nvSpPr>
        <p:spPr>
          <a:xfrm>
            <a:off x="6043775" y="1108025"/>
            <a:ext cx="2871600" cy="732600"/>
          </a:xfrm>
          <a:prstGeom prst="rect">
            <a:avLst/>
          </a:prstGeom>
          <a:noFill/>
          <a:ln>
            <a:noFill/>
          </a:ln>
        </p:spPr>
        <p:txBody>
          <a:bodyPr anchorCtr="0" anchor="t" bIns="91425" lIns="0" spcFirstLastPara="1" rIns="91425" wrap="square" tIns="91425">
            <a:spAutoFit/>
          </a:bodyPr>
          <a:lstStyle/>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Get home safely without needing to think through complicated steps.</a:t>
            </a:r>
            <a:endParaRPr sz="800">
              <a:solidFill>
                <a:schemeClr val="lt1"/>
              </a:solidFill>
              <a:latin typeface="Red Hat Display"/>
              <a:ea typeface="Red Hat Display"/>
              <a:cs typeface="Red Hat Display"/>
              <a:sym typeface="Red Hat Display"/>
            </a:endParaRPr>
          </a:p>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Use fast, reliable tools that work in high-stress or impaired situations.</a:t>
            </a:r>
            <a:endParaRPr sz="800">
              <a:solidFill>
                <a:schemeClr val="lt1"/>
              </a:solidFill>
              <a:latin typeface="Red Hat Display"/>
              <a:ea typeface="Red Hat Display"/>
              <a:cs typeface="Red Hat Display"/>
              <a:sym typeface="Red Hat Display"/>
            </a:endParaRPr>
          </a:p>
        </p:txBody>
      </p:sp>
      <p:sp>
        <p:nvSpPr>
          <p:cNvPr id="1007" name="Google Shape;1007;p76"/>
          <p:cNvSpPr txBox="1"/>
          <p:nvPr/>
        </p:nvSpPr>
        <p:spPr>
          <a:xfrm>
            <a:off x="6043775" y="1006175"/>
            <a:ext cx="2439300" cy="2154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0"/>
              </a:spcAft>
              <a:buNone/>
            </a:pPr>
            <a:r>
              <a:rPr b="1" lang="en" sz="800">
                <a:solidFill>
                  <a:schemeClr val="dk2"/>
                </a:solidFill>
                <a:latin typeface="Red Hat Display"/>
                <a:ea typeface="Red Hat Display"/>
                <a:cs typeface="Red Hat Display"/>
                <a:sym typeface="Red Hat Display"/>
              </a:rPr>
              <a:t>Goals</a:t>
            </a:r>
            <a:endParaRPr sz="800">
              <a:solidFill>
                <a:schemeClr val="dk2"/>
              </a:solidFill>
              <a:latin typeface="Red Hat Display"/>
              <a:ea typeface="Red Hat Display"/>
              <a:cs typeface="Red Hat Display"/>
              <a:sym typeface="Red Hat Display"/>
            </a:endParaRPr>
          </a:p>
        </p:txBody>
      </p:sp>
      <p:sp>
        <p:nvSpPr>
          <p:cNvPr id="1008" name="Google Shape;1008;p76"/>
          <p:cNvSpPr txBox="1"/>
          <p:nvPr/>
        </p:nvSpPr>
        <p:spPr>
          <a:xfrm>
            <a:off x="6043775" y="2016227"/>
            <a:ext cx="2871600" cy="591000"/>
          </a:xfrm>
          <a:prstGeom prst="rect">
            <a:avLst/>
          </a:prstGeom>
          <a:noFill/>
          <a:ln>
            <a:noFill/>
          </a:ln>
        </p:spPr>
        <p:txBody>
          <a:bodyPr anchorCtr="0" anchor="t" bIns="91425" lIns="0" spcFirstLastPara="1" rIns="91425" wrap="square" tIns="91425">
            <a:spAutoFit/>
          </a:bodyPr>
          <a:lstStyle/>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Values personal safety and the safety of her peers.</a:t>
            </a:r>
            <a:endParaRPr sz="800">
              <a:solidFill>
                <a:schemeClr val="lt1"/>
              </a:solidFill>
              <a:latin typeface="Red Hat Display"/>
              <a:ea typeface="Red Hat Display"/>
              <a:cs typeface="Red Hat Display"/>
              <a:sym typeface="Red Hat Display"/>
            </a:endParaRPr>
          </a:p>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Prefers simple, tech-driven solutions that save time and effort.</a:t>
            </a:r>
            <a:endParaRPr sz="800">
              <a:solidFill>
                <a:schemeClr val="lt1"/>
              </a:solidFill>
              <a:latin typeface="Red Hat Display"/>
              <a:ea typeface="Red Hat Display"/>
              <a:cs typeface="Red Hat Display"/>
              <a:sym typeface="Red Hat Display"/>
            </a:endParaRPr>
          </a:p>
        </p:txBody>
      </p:sp>
      <p:sp>
        <p:nvSpPr>
          <p:cNvPr id="1009" name="Google Shape;1009;p76"/>
          <p:cNvSpPr txBox="1"/>
          <p:nvPr/>
        </p:nvSpPr>
        <p:spPr>
          <a:xfrm>
            <a:off x="6043775" y="1914380"/>
            <a:ext cx="2439300" cy="2154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0"/>
              </a:spcAft>
              <a:buNone/>
            </a:pPr>
            <a:r>
              <a:rPr b="1" lang="en" sz="800">
                <a:solidFill>
                  <a:schemeClr val="dk2"/>
                </a:solidFill>
                <a:latin typeface="Red Hat Display"/>
                <a:ea typeface="Red Hat Display"/>
                <a:cs typeface="Red Hat Display"/>
                <a:sym typeface="Red Hat Display"/>
              </a:rPr>
              <a:t>Motivations</a:t>
            </a:r>
            <a:endParaRPr sz="800">
              <a:solidFill>
                <a:schemeClr val="dk2"/>
              </a:solidFill>
              <a:latin typeface="Red Hat Display"/>
              <a:ea typeface="Red Hat Display"/>
              <a:cs typeface="Red Hat Display"/>
              <a:sym typeface="Red Hat Display"/>
            </a:endParaRPr>
          </a:p>
        </p:txBody>
      </p:sp>
      <p:sp>
        <p:nvSpPr>
          <p:cNvPr id="1010" name="Google Shape;1010;p76"/>
          <p:cNvSpPr txBox="1"/>
          <p:nvPr/>
        </p:nvSpPr>
        <p:spPr>
          <a:xfrm>
            <a:off x="6043775" y="2784610"/>
            <a:ext cx="2871600" cy="732600"/>
          </a:xfrm>
          <a:prstGeom prst="rect">
            <a:avLst/>
          </a:prstGeom>
          <a:noFill/>
          <a:ln>
            <a:noFill/>
          </a:ln>
        </p:spPr>
        <p:txBody>
          <a:bodyPr anchorCtr="0" anchor="t" bIns="91425" lIns="0" spcFirstLastPara="1" rIns="91425" wrap="square" tIns="91425">
            <a:spAutoFit/>
          </a:bodyPr>
          <a:lstStyle/>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Having to search for contact info or options when she’s already stressed.</a:t>
            </a:r>
            <a:endParaRPr sz="800">
              <a:solidFill>
                <a:schemeClr val="lt1"/>
              </a:solidFill>
              <a:latin typeface="Red Hat Display"/>
              <a:ea typeface="Red Hat Display"/>
              <a:cs typeface="Red Hat Display"/>
              <a:sym typeface="Red Hat Display"/>
            </a:endParaRPr>
          </a:p>
          <a:p>
            <a:pPr indent="-96520" lvl="0" marL="137160" rtl="0" algn="l">
              <a:lnSpc>
                <a:spcPct val="115000"/>
              </a:lnSpc>
              <a:spcBef>
                <a:spcPts val="0"/>
              </a:spcBef>
              <a:spcAft>
                <a:spcPts val="0"/>
              </a:spcAft>
              <a:buClr>
                <a:schemeClr val="lt1"/>
              </a:buClr>
              <a:buSzPts val="800"/>
              <a:buFont typeface="Red Hat Display"/>
              <a:buChar char="➔"/>
            </a:pPr>
            <a:r>
              <a:rPr lang="en" sz="800">
                <a:solidFill>
                  <a:schemeClr val="lt1"/>
                </a:solidFill>
                <a:latin typeface="Red Hat Display"/>
                <a:ea typeface="Red Hat Display"/>
                <a:cs typeface="Red Hat Display"/>
                <a:sym typeface="Red Hat Display"/>
              </a:rPr>
              <a:t>Apps that require too many steps or decisions in urgent moments.</a:t>
            </a:r>
            <a:endParaRPr sz="800">
              <a:solidFill>
                <a:schemeClr val="lt1"/>
              </a:solidFill>
              <a:latin typeface="Red Hat Display"/>
              <a:ea typeface="Red Hat Display"/>
              <a:cs typeface="Red Hat Display"/>
              <a:sym typeface="Red Hat Display"/>
            </a:endParaRPr>
          </a:p>
        </p:txBody>
      </p:sp>
      <p:sp>
        <p:nvSpPr>
          <p:cNvPr id="1011" name="Google Shape;1011;p76"/>
          <p:cNvSpPr txBox="1"/>
          <p:nvPr/>
        </p:nvSpPr>
        <p:spPr>
          <a:xfrm>
            <a:off x="6043775" y="2682766"/>
            <a:ext cx="2439300" cy="2154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0"/>
              </a:spcAft>
              <a:buNone/>
            </a:pPr>
            <a:r>
              <a:rPr b="1" lang="en" sz="800">
                <a:solidFill>
                  <a:schemeClr val="dk2"/>
                </a:solidFill>
                <a:latin typeface="Red Hat Display"/>
                <a:ea typeface="Red Hat Display"/>
                <a:cs typeface="Red Hat Display"/>
                <a:sym typeface="Red Hat Display"/>
              </a:rPr>
              <a:t>Frustrations</a:t>
            </a:r>
            <a:endParaRPr sz="800">
              <a:solidFill>
                <a:schemeClr val="dk2"/>
              </a:solidFill>
              <a:latin typeface="Red Hat Display"/>
              <a:ea typeface="Red Hat Display"/>
              <a:cs typeface="Red Hat Display"/>
              <a:sym typeface="Red Hat Display"/>
            </a:endParaRPr>
          </a:p>
        </p:txBody>
      </p:sp>
      <p:sp>
        <p:nvSpPr>
          <p:cNvPr id="1012" name="Google Shape;1012;p76"/>
          <p:cNvSpPr txBox="1"/>
          <p:nvPr/>
        </p:nvSpPr>
        <p:spPr>
          <a:xfrm>
            <a:off x="6043775" y="3882215"/>
            <a:ext cx="572700" cy="126900"/>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Mobile</a:t>
            </a:r>
            <a:endParaRPr sz="700">
              <a:solidFill>
                <a:schemeClr val="lt1"/>
              </a:solidFill>
              <a:latin typeface="Red Hat Display"/>
              <a:ea typeface="Red Hat Display"/>
              <a:cs typeface="Red Hat Display"/>
              <a:sym typeface="Red Hat Display"/>
            </a:endParaRPr>
          </a:p>
        </p:txBody>
      </p:sp>
      <p:sp>
        <p:nvSpPr>
          <p:cNvPr id="1013" name="Google Shape;1013;p76"/>
          <p:cNvSpPr txBox="1"/>
          <p:nvPr/>
        </p:nvSpPr>
        <p:spPr>
          <a:xfrm>
            <a:off x="7560728" y="3882215"/>
            <a:ext cx="495000" cy="126900"/>
          </a:xfrm>
          <a:prstGeom prst="rect">
            <a:avLst/>
          </a:prstGeom>
          <a:noFill/>
          <a:ln>
            <a:noFill/>
          </a:ln>
        </p:spPr>
        <p:txBody>
          <a:bodyPr anchorCtr="0" anchor="ctr" bIns="0" lIns="91425"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88</a:t>
            </a:r>
            <a:r>
              <a:rPr lang="en" sz="700">
                <a:solidFill>
                  <a:schemeClr val="lt1"/>
                </a:solidFill>
                <a:latin typeface="Red Hat Display"/>
                <a:ea typeface="Red Hat Display"/>
                <a:cs typeface="Red Hat Display"/>
                <a:sym typeface="Red Hat Display"/>
              </a:rPr>
              <a:t>%</a:t>
            </a:r>
            <a:endParaRPr sz="700">
              <a:solidFill>
                <a:schemeClr val="lt1"/>
              </a:solidFill>
              <a:latin typeface="Red Hat Display"/>
              <a:ea typeface="Red Hat Display"/>
              <a:cs typeface="Red Hat Display"/>
              <a:sym typeface="Red Hat Display"/>
            </a:endParaRPr>
          </a:p>
        </p:txBody>
      </p:sp>
      <p:sp>
        <p:nvSpPr>
          <p:cNvPr id="1014" name="Google Shape;1014;p76"/>
          <p:cNvSpPr txBox="1"/>
          <p:nvPr/>
        </p:nvSpPr>
        <p:spPr>
          <a:xfrm>
            <a:off x="6043775" y="3658100"/>
            <a:ext cx="2186700" cy="215400"/>
          </a:xfrm>
          <a:prstGeom prst="rect">
            <a:avLst/>
          </a:prstGeom>
          <a:noFill/>
          <a:ln>
            <a:noFill/>
          </a:ln>
        </p:spPr>
        <p:txBody>
          <a:bodyPr anchorCtr="0" anchor="t" bIns="91425" lIns="0" spcFirstLastPara="1" rIns="91425" wrap="square" tIns="0">
            <a:spAutoFit/>
          </a:bodyPr>
          <a:lstStyle/>
          <a:p>
            <a:pPr indent="0" lvl="0" marL="0" rtl="0" algn="l">
              <a:lnSpc>
                <a:spcPct val="115000"/>
              </a:lnSpc>
              <a:spcBef>
                <a:spcPts val="0"/>
              </a:spcBef>
              <a:spcAft>
                <a:spcPts val="0"/>
              </a:spcAft>
              <a:buNone/>
            </a:pPr>
            <a:r>
              <a:rPr b="1" lang="en" sz="800">
                <a:solidFill>
                  <a:schemeClr val="lt1"/>
                </a:solidFill>
                <a:latin typeface="Red Hat Display"/>
                <a:ea typeface="Red Hat Display"/>
                <a:cs typeface="Red Hat Display"/>
                <a:sym typeface="Red Hat Display"/>
              </a:rPr>
              <a:t>Tech skills</a:t>
            </a:r>
            <a:endParaRPr sz="800">
              <a:solidFill>
                <a:schemeClr val="lt1"/>
              </a:solidFill>
              <a:latin typeface="Red Hat Display"/>
              <a:ea typeface="Red Hat Display"/>
              <a:cs typeface="Red Hat Display"/>
              <a:sym typeface="Red Hat Display"/>
            </a:endParaRPr>
          </a:p>
        </p:txBody>
      </p:sp>
      <p:sp>
        <p:nvSpPr>
          <p:cNvPr id="1015" name="Google Shape;1015;p76"/>
          <p:cNvSpPr/>
          <p:nvPr/>
        </p:nvSpPr>
        <p:spPr>
          <a:xfrm>
            <a:off x="6587646" y="3881165"/>
            <a:ext cx="129000" cy="1290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16" name="Google Shape;1016;p76"/>
          <p:cNvSpPr/>
          <p:nvPr/>
        </p:nvSpPr>
        <p:spPr>
          <a:xfrm>
            <a:off x="6716652" y="3881165"/>
            <a:ext cx="129000" cy="1290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17" name="Google Shape;1017;p76"/>
          <p:cNvSpPr/>
          <p:nvPr/>
        </p:nvSpPr>
        <p:spPr>
          <a:xfrm>
            <a:off x="6845645" y="3881165"/>
            <a:ext cx="129000" cy="129000"/>
          </a:xfrm>
          <a:prstGeom prst="diamond">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18" name="Google Shape;1018;p76"/>
          <p:cNvSpPr/>
          <p:nvPr/>
        </p:nvSpPr>
        <p:spPr>
          <a:xfrm>
            <a:off x="6974664" y="3881165"/>
            <a:ext cx="129000" cy="129000"/>
          </a:xfrm>
          <a:prstGeom prst="diamond">
            <a:avLst/>
          </a:prstGeom>
          <a:solidFill>
            <a:srgbClr val="D0E1B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19" name="Google Shape;1019;p76"/>
          <p:cNvSpPr/>
          <p:nvPr/>
        </p:nvSpPr>
        <p:spPr>
          <a:xfrm>
            <a:off x="7103670" y="3881165"/>
            <a:ext cx="129000" cy="129000"/>
          </a:xfrm>
          <a:prstGeom prst="diamond">
            <a:avLst/>
          </a:prstGeom>
          <a:solidFill>
            <a:srgbClr val="D0E1B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0" name="Google Shape;1020;p76"/>
          <p:cNvSpPr txBox="1"/>
          <p:nvPr/>
        </p:nvSpPr>
        <p:spPr>
          <a:xfrm>
            <a:off x="6043775" y="4142643"/>
            <a:ext cx="572700" cy="126900"/>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Tablet</a:t>
            </a:r>
            <a:endParaRPr sz="700">
              <a:solidFill>
                <a:schemeClr val="lt1"/>
              </a:solidFill>
              <a:latin typeface="Red Hat Display"/>
              <a:ea typeface="Red Hat Display"/>
              <a:cs typeface="Red Hat Display"/>
              <a:sym typeface="Red Hat Display"/>
            </a:endParaRPr>
          </a:p>
        </p:txBody>
      </p:sp>
      <p:sp>
        <p:nvSpPr>
          <p:cNvPr id="1021" name="Google Shape;1021;p76"/>
          <p:cNvSpPr txBox="1"/>
          <p:nvPr/>
        </p:nvSpPr>
        <p:spPr>
          <a:xfrm>
            <a:off x="7560728" y="4142643"/>
            <a:ext cx="495000" cy="126900"/>
          </a:xfrm>
          <a:prstGeom prst="rect">
            <a:avLst/>
          </a:prstGeom>
          <a:noFill/>
          <a:ln>
            <a:noFill/>
          </a:ln>
        </p:spPr>
        <p:txBody>
          <a:bodyPr anchorCtr="0" anchor="ctr" bIns="0" lIns="91425"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75</a:t>
            </a:r>
            <a:r>
              <a:rPr lang="en" sz="700">
                <a:solidFill>
                  <a:schemeClr val="lt1"/>
                </a:solidFill>
                <a:latin typeface="Red Hat Display"/>
                <a:ea typeface="Red Hat Display"/>
                <a:cs typeface="Red Hat Display"/>
                <a:sym typeface="Red Hat Display"/>
              </a:rPr>
              <a:t>%</a:t>
            </a:r>
            <a:endParaRPr sz="700">
              <a:solidFill>
                <a:schemeClr val="lt1"/>
              </a:solidFill>
              <a:latin typeface="Red Hat Display"/>
              <a:ea typeface="Red Hat Display"/>
              <a:cs typeface="Red Hat Display"/>
              <a:sym typeface="Red Hat Display"/>
            </a:endParaRPr>
          </a:p>
        </p:txBody>
      </p:sp>
      <p:sp>
        <p:nvSpPr>
          <p:cNvPr id="1022" name="Google Shape;1022;p76"/>
          <p:cNvSpPr txBox="1"/>
          <p:nvPr/>
        </p:nvSpPr>
        <p:spPr>
          <a:xfrm>
            <a:off x="6043775" y="4402668"/>
            <a:ext cx="572700" cy="126900"/>
          </a:xfrm>
          <a:prstGeom prst="rect">
            <a:avLst/>
          </a:prstGeom>
          <a:noFill/>
          <a:ln>
            <a:noFill/>
          </a:ln>
        </p:spPr>
        <p:txBody>
          <a:bodyPr anchorCtr="0" anchor="ctr" bIns="0" lIns="0" spcFirstLastPara="1" rIns="91425" wrap="square" tIns="0">
            <a:noAutofit/>
          </a:bodyPr>
          <a:lstStyle/>
          <a:p>
            <a:pPr indent="0" lvl="0" marL="0" rtl="0" algn="l">
              <a:spcBef>
                <a:spcPts val="0"/>
              </a:spcBef>
              <a:spcAft>
                <a:spcPts val="0"/>
              </a:spcAft>
              <a:buNone/>
            </a:pPr>
            <a:r>
              <a:rPr lang="en" sz="700">
                <a:solidFill>
                  <a:schemeClr val="lt1"/>
                </a:solidFill>
                <a:latin typeface="Red Hat Display"/>
                <a:ea typeface="Red Hat Display"/>
                <a:cs typeface="Red Hat Display"/>
                <a:sym typeface="Red Hat Display"/>
              </a:rPr>
              <a:t>Desktop</a:t>
            </a:r>
            <a:endParaRPr sz="700">
              <a:solidFill>
                <a:schemeClr val="lt1"/>
              </a:solidFill>
              <a:latin typeface="Red Hat Display"/>
              <a:ea typeface="Red Hat Display"/>
              <a:cs typeface="Red Hat Display"/>
              <a:sym typeface="Red Hat Display"/>
            </a:endParaRPr>
          </a:p>
        </p:txBody>
      </p:sp>
      <p:sp>
        <p:nvSpPr>
          <p:cNvPr id="1023" name="Google Shape;1023;p76"/>
          <p:cNvSpPr txBox="1"/>
          <p:nvPr/>
        </p:nvSpPr>
        <p:spPr>
          <a:xfrm>
            <a:off x="7560728" y="4402668"/>
            <a:ext cx="495000" cy="126900"/>
          </a:xfrm>
          <a:prstGeom prst="rect">
            <a:avLst/>
          </a:prstGeom>
          <a:noFill/>
          <a:ln>
            <a:noFill/>
          </a:ln>
        </p:spPr>
        <p:txBody>
          <a:bodyPr anchorCtr="0" anchor="ctr" bIns="0" lIns="91425" spcFirstLastPara="1" rIns="0" wrap="square" tIns="0">
            <a:noAutofit/>
          </a:bodyPr>
          <a:lstStyle/>
          <a:p>
            <a:pPr indent="0" lvl="0" marL="0" rtl="0" algn="r">
              <a:spcBef>
                <a:spcPts val="0"/>
              </a:spcBef>
              <a:spcAft>
                <a:spcPts val="0"/>
              </a:spcAft>
              <a:buNone/>
            </a:pPr>
            <a:r>
              <a:rPr lang="en" sz="700">
                <a:solidFill>
                  <a:schemeClr val="lt1"/>
                </a:solidFill>
                <a:latin typeface="Red Hat Display"/>
                <a:ea typeface="Red Hat Display"/>
                <a:cs typeface="Red Hat Display"/>
                <a:sym typeface="Red Hat Display"/>
              </a:rPr>
              <a:t>88</a:t>
            </a:r>
            <a:r>
              <a:rPr lang="en" sz="700">
                <a:solidFill>
                  <a:schemeClr val="lt1"/>
                </a:solidFill>
                <a:latin typeface="Red Hat Display"/>
                <a:ea typeface="Red Hat Display"/>
                <a:cs typeface="Red Hat Display"/>
                <a:sym typeface="Red Hat Display"/>
              </a:rPr>
              <a:t>%</a:t>
            </a:r>
            <a:endParaRPr sz="700">
              <a:solidFill>
                <a:schemeClr val="lt1"/>
              </a:solidFill>
              <a:latin typeface="Red Hat Display"/>
              <a:ea typeface="Red Hat Display"/>
              <a:cs typeface="Red Hat Display"/>
              <a:sym typeface="Red Hat Display"/>
            </a:endParaRPr>
          </a:p>
        </p:txBody>
      </p:sp>
      <p:sp>
        <p:nvSpPr>
          <p:cNvPr id="1024" name="Google Shape;1024;p76"/>
          <p:cNvSpPr/>
          <p:nvPr/>
        </p:nvSpPr>
        <p:spPr>
          <a:xfrm>
            <a:off x="7232664" y="3881165"/>
            <a:ext cx="129000" cy="129000"/>
          </a:xfrm>
          <a:prstGeom prst="diamond">
            <a:avLst/>
          </a:prstGeom>
          <a:solidFill>
            <a:srgbClr val="D0E1B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5" name="Google Shape;1025;p76"/>
          <p:cNvSpPr/>
          <p:nvPr/>
        </p:nvSpPr>
        <p:spPr>
          <a:xfrm>
            <a:off x="7361670" y="3881165"/>
            <a:ext cx="129000" cy="129000"/>
          </a:xfrm>
          <a:prstGeom prst="diamond">
            <a:avLst/>
          </a:prstGeom>
          <a:solidFill>
            <a:srgbClr val="D0E1B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6" name="Google Shape;1026;p76"/>
          <p:cNvSpPr/>
          <p:nvPr/>
        </p:nvSpPr>
        <p:spPr>
          <a:xfrm>
            <a:off x="7490670" y="3881165"/>
            <a:ext cx="129000" cy="129000"/>
          </a:xfrm>
          <a:prstGeom prst="diamond">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7" name="Google Shape;1027;p76"/>
          <p:cNvSpPr/>
          <p:nvPr/>
        </p:nvSpPr>
        <p:spPr>
          <a:xfrm>
            <a:off x="6587646" y="4141593"/>
            <a:ext cx="129000" cy="1290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8" name="Google Shape;1028;p76"/>
          <p:cNvSpPr/>
          <p:nvPr/>
        </p:nvSpPr>
        <p:spPr>
          <a:xfrm>
            <a:off x="6716652" y="4141593"/>
            <a:ext cx="129000" cy="1290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29" name="Google Shape;1029;p76"/>
          <p:cNvSpPr/>
          <p:nvPr/>
        </p:nvSpPr>
        <p:spPr>
          <a:xfrm>
            <a:off x="6845645" y="4141593"/>
            <a:ext cx="129000" cy="129000"/>
          </a:xfrm>
          <a:prstGeom prst="diamond">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0" name="Google Shape;1030;p76"/>
          <p:cNvSpPr/>
          <p:nvPr/>
        </p:nvSpPr>
        <p:spPr>
          <a:xfrm>
            <a:off x="6974664" y="4141593"/>
            <a:ext cx="129000" cy="129000"/>
          </a:xfrm>
          <a:prstGeom prst="diamond">
            <a:avLst/>
          </a:prstGeom>
          <a:solidFill>
            <a:srgbClr val="85C0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1" name="Google Shape;1031;p76"/>
          <p:cNvSpPr/>
          <p:nvPr/>
        </p:nvSpPr>
        <p:spPr>
          <a:xfrm>
            <a:off x="7103670" y="4141593"/>
            <a:ext cx="129000" cy="129000"/>
          </a:xfrm>
          <a:prstGeom prst="diamond">
            <a:avLst/>
          </a:prstGeom>
          <a:solidFill>
            <a:srgbClr val="85C0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2" name="Google Shape;1032;p76"/>
          <p:cNvSpPr/>
          <p:nvPr/>
        </p:nvSpPr>
        <p:spPr>
          <a:xfrm>
            <a:off x="7232664" y="4141593"/>
            <a:ext cx="129000" cy="129000"/>
          </a:xfrm>
          <a:prstGeom prst="diamond">
            <a:avLst/>
          </a:prstGeom>
          <a:solidFill>
            <a:srgbClr val="85C0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3" name="Google Shape;1033;p76"/>
          <p:cNvSpPr/>
          <p:nvPr/>
        </p:nvSpPr>
        <p:spPr>
          <a:xfrm>
            <a:off x="7361670" y="4141593"/>
            <a:ext cx="129000" cy="129000"/>
          </a:xfrm>
          <a:prstGeom prst="diamond">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4" name="Google Shape;1034;p76"/>
          <p:cNvSpPr/>
          <p:nvPr/>
        </p:nvSpPr>
        <p:spPr>
          <a:xfrm>
            <a:off x="7490670" y="4141593"/>
            <a:ext cx="129000" cy="129000"/>
          </a:xfrm>
          <a:prstGeom prst="diamond">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5" name="Google Shape;1035;p76"/>
          <p:cNvSpPr/>
          <p:nvPr/>
        </p:nvSpPr>
        <p:spPr>
          <a:xfrm>
            <a:off x="6587646" y="4401618"/>
            <a:ext cx="129000" cy="129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6" name="Google Shape;1036;p76"/>
          <p:cNvSpPr/>
          <p:nvPr/>
        </p:nvSpPr>
        <p:spPr>
          <a:xfrm>
            <a:off x="6716652" y="4401618"/>
            <a:ext cx="129000" cy="129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7" name="Google Shape;1037;p76"/>
          <p:cNvSpPr/>
          <p:nvPr/>
        </p:nvSpPr>
        <p:spPr>
          <a:xfrm>
            <a:off x="6845645" y="4401618"/>
            <a:ext cx="129000" cy="129000"/>
          </a:xfrm>
          <a:prstGeom prst="diamond">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8" name="Google Shape;1038;p76"/>
          <p:cNvSpPr/>
          <p:nvPr/>
        </p:nvSpPr>
        <p:spPr>
          <a:xfrm>
            <a:off x="6974664" y="4401618"/>
            <a:ext cx="129000" cy="129000"/>
          </a:xfrm>
          <a:prstGeom prst="diamond">
            <a:avLst/>
          </a:prstGeom>
          <a:solidFill>
            <a:srgbClr val="50A3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39" name="Google Shape;1039;p76"/>
          <p:cNvSpPr/>
          <p:nvPr/>
        </p:nvSpPr>
        <p:spPr>
          <a:xfrm>
            <a:off x="7103670" y="4401618"/>
            <a:ext cx="129000" cy="129000"/>
          </a:xfrm>
          <a:prstGeom prst="diamond">
            <a:avLst/>
          </a:prstGeom>
          <a:solidFill>
            <a:srgbClr val="50A3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40" name="Google Shape;1040;p76"/>
          <p:cNvSpPr/>
          <p:nvPr/>
        </p:nvSpPr>
        <p:spPr>
          <a:xfrm>
            <a:off x="7232664" y="4401618"/>
            <a:ext cx="129000" cy="129000"/>
          </a:xfrm>
          <a:prstGeom prst="diamond">
            <a:avLst/>
          </a:prstGeom>
          <a:solidFill>
            <a:srgbClr val="50A3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41" name="Google Shape;1041;p76"/>
          <p:cNvSpPr/>
          <p:nvPr/>
        </p:nvSpPr>
        <p:spPr>
          <a:xfrm>
            <a:off x="7361670" y="4401618"/>
            <a:ext cx="129000" cy="129000"/>
          </a:xfrm>
          <a:prstGeom prst="diamond">
            <a:avLst/>
          </a:prstGeom>
          <a:solidFill>
            <a:srgbClr val="50A35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sp>
        <p:nvSpPr>
          <p:cNvPr id="1042" name="Google Shape;1042;p76"/>
          <p:cNvSpPr/>
          <p:nvPr/>
        </p:nvSpPr>
        <p:spPr>
          <a:xfrm>
            <a:off x="7490670" y="4401618"/>
            <a:ext cx="129000" cy="129000"/>
          </a:xfrm>
          <a:prstGeom prst="diamond">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ed Hat Display"/>
              <a:ea typeface="Red Hat Display"/>
              <a:cs typeface="Red Hat Display"/>
              <a:sym typeface="Red Hat Display"/>
            </a:endParaRPr>
          </a:p>
        </p:txBody>
      </p:sp>
      <p:pic>
        <p:nvPicPr>
          <p:cNvPr descr="A smiling woman looks at the camera while resting her face on her hand. " id="1043" name="Google Shape;1043;p76"/>
          <p:cNvPicPr preferRelativeResize="0"/>
          <p:nvPr>
            <p:ph idx="2" type="pic"/>
          </p:nvPr>
        </p:nvPicPr>
        <p:blipFill rotWithShape="1">
          <a:blip r:embed="rId3">
            <a:alphaModFix/>
          </a:blip>
          <a:srcRect b="15928" l="468" r="2124" t="2433"/>
          <a:stretch/>
        </p:blipFill>
        <p:spPr>
          <a:xfrm>
            <a:off x="228725" y="1006900"/>
            <a:ext cx="2186700" cy="1815600"/>
          </a:xfrm>
          <a:prstGeom prst="roundRect">
            <a:avLst>
              <a:gd fmla="val 0" name="adj"/>
            </a:avLst>
          </a:prstGeom>
          <a:noFill/>
          <a:ln>
            <a:noFill/>
          </a:ln>
        </p:spPr>
      </p:pic>
      <p:sp>
        <p:nvSpPr>
          <p:cNvPr id="1044" name="Google Shape;1044;p76"/>
          <p:cNvSpPr txBox="1"/>
          <p:nvPr>
            <p:ph type="title"/>
          </p:nvPr>
        </p:nvSpPr>
        <p:spPr>
          <a:xfrm>
            <a:off x="228600" y="420017"/>
            <a:ext cx="6480300" cy="4617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a:t>Emily Chen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7"/>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06">
                                            <p:txEl>
                                              <p:pRg end="0" st="0"/>
                                            </p:txEl>
                                          </p:spTgt>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0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77"/>
          <p:cNvSpPr/>
          <p:nvPr/>
        </p:nvSpPr>
        <p:spPr>
          <a:xfrm>
            <a:off x="229525" y="1554925"/>
            <a:ext cx="8686800" cy="2892600"/>
          </a:xfrm>
          <a:prstGeom prst="snip2DiagRect">
            <a:avLst>
              <a:gd fmla="val 0" name="adj1"/>
              <a:gd fmla="val 13149"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1050" name="Google Shape;1050;p77"/>
          <p:cNvCxnSpPr/>
          <p:nvPr/>
        </p:nvCxnSpPr>
        <p:spPr>
          <a:xfrm rot="10800000">
            <a:off x="228600" y="2198250"/>
            <a:ext cx="8686800" cy="0"/>
          </a:xfrm>
          <a:prstGeom prst="straightConnector1">
            <a:avLst/>
          </a:prstGeom>
          <a:noFill/>
          <a:ln cap="flat" cmpd="sng" w="9525">
            <a:solidFill>
              <a:schemeClr val="accent3"/>
            </a:solidFill>
            <a:prstDash val="solid"/>
            <a:round/>
            <a:headEnd len="med" w="med" type="none"/>
            <a:tailEnd len="med" w="med" type="none"/>
          </a:ln>
        </p:spPr>
      </p:cxnSp>
      <p:cxnSp>
        <p:nvCxnSpPr>
          <p:cNvPr id="1051" name="Google Shape;1051;p77"/>
          <p:cNvCxnSpPr/>
          <p:nvPr/>
        </p:nvCxnSpPr>
        <p:spPr>
          <a:xfrm rot="10800000">
            <a:off x="228600" y="2610694"/>
            <a:ext cx="8686800" cy="0"/>
          </a:xfrm>
          <a:prstGeom prst="straightConnector1">
            <a:avLst/>
          </a:prstGeom>
          <a:noFill/>
          <a:ln cap="flat" cmpd="sng" w="9525">
            <a:solidFill>
              <a:schemeClr val="accent3"/>
            </a:solidFill>
            <a:prstDash val="solid"/>
            <a:round/>
            <a:headEnd len="med" w="med" type="none"/>
            <a:tailEnd len="med" w="med" type="none"/>
          </a:ln>
        </p:spPr>
      </p:cxnSp>
      <p:cxnSp>
        <p:nvCxnSpPr>
          <p:cNvPr id="1052" name="Google Shape;1052;p77"/>
          <p:cNvCxnSpPr/>
          <p:nvPr/>
        </p:nvCxnSpPr>
        <p:spPr>
          <a:xfrm rot="10800000">
            <a:off x="226913" y="3019369"/>
            <a:ext cx="8686800" cy="0"/>
          </a:xfrm>
          <a:prstGeom prst="straightConnector1">
            <a:avLst/>
          </a:prstGeom>
          <a:noFill/>
          <a:ln cap="flat" cmpd="sng" w="9525">
            <a:solidFill>
              <a:schemeClr val="accent3"/>
            </a:solidFill>
            <a:prstDash val="solid"/>
            <a:round/>
            <a:headEnd len="med" w="med" type="none"/>
            <a:tailEnd len="med" w="med" type="none"/>
          </a:ln>
        </p:spPr>
      </p:cxnSp>
      <p:cxnSp>
        <p:nvCxnSpPr>
          <p:cNvPr id="1053" name="Google Shape;1053;p77"/>
          <p:cNvCxnSpPr/>
          <p:nvPr/>
        </p:nvCxnSpPr>
        <p:spPr>
          <a:xfrm rot="10800000">
            <a:off x="226913" y="3434644"/>
            <a:ext cx="8686800" cy="0"/>
          </a:xfrm>
          <a:prstGeom prst="straightConnector1">
            <a:avLst/>
          </a:prstGeom>
          <a:noFill/>
          <a:ln cap="flat" cmpd="sng" w="9525">
            <a:solidFill>
              <a:schemeClr val="accent3"/>
            </a:solidFill>
            <a:prstDash val="solid"/>
            <a:round/>
            <a:headEnd len="med" w="med" type="none"/>
            <a:tailEnd len="med" w="med" type="none"/>
          </a:ln>
        </p:spPr>
      </p:cxnSp>
      <p:cxnSp>
        <p:nvCxnSpPr>
          <p:cNvPr id="1054" name="Google Shape;1054;p77"/>
          <p:cNvCxnSpPr/>
          <p:nvPr/>
        </p:nvCxnSpPr>
        <p:spPr>
          <a:xfrm rot="10800000">
            <a:off x="226913" y="3843644"/>
            <a:ext cx="8686800" cy="0"/>
          </a:xfrm>
          <a:prstGeom prst="straightConnector1">
            <a:avLst/>
          </a:prstGeom>
          <a:noFill/>
          <a:ln cap="flat" cmpd="sng" w="9525">
            <a:solidFill>
              <a:schemeClr val="accent3"/>
            </a:solidFill>
            <a:prstDash val="solid"/>
            <a:round/>
            <a:headEnd len="med" w="med" type="none"/>
            <a:tailEnd len="med" w="med" type="none"/>
          </a:ln>
        </p:spPr>
      </p:cxnSp>
      <p:sp>
        <p:nvSpPr>
          <p:cNvPr id="1055" name="Google Shape;1055;p77"/>
          <p:cNvSpPr txBox="1"/>
          <p:nvPr>
            <p:ph type="title"/>
          </p:nvPr>
        </p:nvSpPr>
        <p:spPr>
          <a:xfrm>
            <a:off x="545958" y="-57664"/>
            <a:ext cx="5707500" cy="8772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Customer Journey Map</a:t>
            </a:r>
            <a:endParaRPr sz="4000"/>
          </a:p>
          <a:p>
            <a:pPr indent="0" lvl="0" marL="0" rtl="0" algn="l">
              <a:spcBef>
                <a:spcPts val="0"/>
              </a:spcBef>
              <a:spcAft>
                <a:spcPts val="0"/>
              </a:spcAft>
              <a:buNone/>
            </a:pPr>
            <a:r>
              <a:t/>
            </a:r>
            <a:endParaRPr sz="1000"/>
          </a:p>
        </p:txBody>
      </p:sp>
      <p:sp>
        <p:nvSpPr>
          <p:cNvPr id="1056" name="Google Shape;1056;p77"/>
          <p:cNvSpPr txBox="1"/>
          <p:nvPr>
            <p:ph idx="1" type="subTitle"/>
          </p:nvPr>
        </p:nvSpPr>
        <p:spPr>
          <a:xfrm>
            <a:off x="556425" y="1105925"/>
            <a:ext cx="7445400" cy="2646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200">
                <a:solidFill>
                  <a:schemeClr val="lt1"/>
                </a:solidFill>
              </a:rPr>
              <a:t>Scenario:</a:t>
            </a:r>
            <a:endParaRPr sz="1200">
              <a:solidFill>
                <a:schemeClr val="lt1"/>
              </a:solidFill>
            </a:endParaRPr>
          </a:p>
          <a:p>
            <a:pPr indent="0" lvl="0" marL="0" rtl="0" algn="l">
              <a:spcBef>
                <a:spcPts val="0"/>
              </a:spcBef>
              <a:spcAft>
                <a:spcPts val="0"/>
              </a:spcAft>
              <a:buNone/>
            </a:pPr>
            <a:r>
              <a:rPr lang="en">
                <a:solidFill>
                  <a:schemeClr val="lt1"/>
                </a:solidFill>
              </a:rPr>
              <a:t>Emily is an active-duty service member who goes out with friends on the weekend to unwind. While she doesn’t always plan to drink heavily, her nights can be unpredictable, and transportation plans often change. When she realizes she shouldn’t drive, she needs a fast, reliable, and low-effort way to get home safely without relying on complicated apps or bothering others. </a:t>
            </a:r>
            <a:endParaRPr>
              <a:solidFill>
                <a:schemeClr val="lt1"/>
              </a:solidFill>
            </a:endParaRPr>
          </a:p>
        </p:txBody>
      </p:sp>
      <p:sp>
        <p:nvSpPr>
          <p:cNvPr id="1057" name="Google Shape;1057;p77"/>
          <p:cNvSpPr txBox="1"/>
          <p:nvPr>
            <p:ph idx="5" type="subTitle"/>
          </p:nvPr>
        </p:nvSpPr>
        <p:spPr>
          <a:xfrm>
            <a:off x="385125" y="2200600"/>
            <a:ext cx="34962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No need to input details or make decisions while impaired. </a:t>
            </a:r>
            <a:endParaRPr/>
          </a:p>
        </p:txBody>
      </p:sp>
      <p:sp>
        <p:nvSpPr>
          <p:cNvPr id="1058" name="Google Shape;1058;p77"/>
          <p:cNvSpPr txBox="1"/>
          <p:nvPr>
            <p:ph idx="6" type="subTitle"/>
          </p:nvPr>
        </p:nvSpPr>
        <p:spPr>
          <a:xfrm>
            <a:off x="385125" y="2610850"/>
            <a:ext cx="39174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Quick confirmation that a trusted and reliable driver is on the way. </a:t>
            </a:r>
            <a:endParaRPr/>
          </a:p>
        </p:txBody>
      </p:sp>
      <p:sp>
        <p:nvSpPr>
          <p:cNvPr id="1059" name="Google Shape;1059;p77"/>
          <p:cNvSpPr txBox="1"/>
          <p:nvPr>
            <p:ph idx="7" type="subTitle"/>
          </p:nvPr>
        </p:nvSpPr>
        <p:spPr>
          <a:xfrm>
            <a:off x="385125" y="3024075"/>
            <a:ext cx="42402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Clear, automatic updates on pickup status without requiring interaction. </a:t>
            </a:r>
            <a:endParaRPr/>
          </a:p>
        </p:txBody>
      </p:sp>
      <p:sp>
        <p:nvSpPr>
          <p:cNvPr id="1060" name="Google Shape;1060;p77"/>
          <p:cNvSpPr txBox="1"/>
          <p:nvPr>
            <p:ph idx="8" type="subTitle"/>
          </p:nvPr>
        </p:nvSpPr>
        <p:spPr>
          <a:xfrm>
            <a:off x="385125" y="3429650"/>
            <a:ext cx="48597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Confidence that the driver is safe, verified, and able to reach her (ex: base access). </a:t>
            </a:r>
            <a:endParaRPr/>
          </a:p>
        </p:txBody>
      </p:sp>
      <p:sp>
        <p:nvSpPr>
          <p:cNvPr id="1061" name="Google Shape;1061;p77"/>
          <p:cNvSpPr txBox="1"/>
          <p:nvPr>
            <p:ph idx="9" type="subTitle"/>
          </p:nvPr>
        </p:nvSpPr>
        <p:spPr>
          <a:xfrm>
            <a:off x="385125" y="3848500"/>
            <a:ext cx="43584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A dependable solution when original plans (DD, Uber, friends) fall through. </a:t>
            </a:r>
            <a:endParaRPr/>
          </a:p>
        </p:txBody>
      </p:sp>
      <p:sp>
        <p:nvSpPr>
          <p:cNvPr id="1062" name="Google Shape;1062;p77"/>
          <p:cNvSpPr txBox="1"/>
          <p:nvPr>
            <p:ph idx="5" type="subTitle"/>
          </p:nvPr>
        </p:nvSpPr>
        <p:spPr>
          <a:xfrm>
            <a:off x="385125" y="1785800"/>
            <a:ext cx="4015800" cy="4101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 Ability to request a safe ride instantly with a simple one-tap action. </a:t>
            </a:r>
            <a:endParaRPr/>
          </a:p>
        </p:txBody>
      </p:sp>
      <p:sp>
        <p:nvSpPr>
          <p:cNvPr id="1063" name="Google Shape;1063;p77"/>
          <p:cNvSpPr txBox="1"/>
          <p:nvPr/>
        </p:nvSpPr>
        <p:spPr>
          <a:xfrm>
            <a:off x="229525" y="1554900"/>
            <a:ext cx="1119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Red Hat Display"/>
                <a:ea typeface="Red Hat Display"/>
                <a:cs typeface="Red Hat Display"/>
                <a:sym typeface="Red Hat Display"/>
              </a:rPr>
              <a:t>Expectations:</a:t>
            </a:r>
            <a:endParaRPr sz="1200">
              <a:solidFill>
                <a:schemeClr val="lt1"/>
              </a:solidFill>
              <a:latin typeface="Red Hat Display"/>
              <a:ea typeface="Red Hat Display"/>
              <a:cs typeface="Red Hat Display"/>
              <a:sym typeface="Red Hat Display"/>
            </a:endParaRPr>
          </a:p>
        </p:txBody>
      </p:sp>
      <p:sp>
        <p:nvSpPr>
          <p:cNvPr id="1064" name="Google Shape;1064;p77"/>
          <p:cNvSpPr txBox="1"/>
          <p:nvPr/>
        </p:nvSpPr>
        <p:spPr>
          <a:xfrm>
            <a:off x="461707" y="473351"/>
            <a:ext cx="5025600" cy="323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000">
                <a:solidFill>
                  <a:schemeClr val="dk2"/>
                </a:solidFill>
                <a:latin typeface="Red Hat Display"/>
                <a:ea typeface="Red Hat Display"/>
                <a:cs typeface="Red Hat Display"/>
                <a:sym typeface="Red Hat Display"/>
              </a:rPr>
              <a:t>Outlining Emily’s Ideal User Experience</a:t>
            </a:r>
            <a:endParaRPr sz="9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1B1B"/>
        </a:solidFill>
      </p:bgPr>
    </p:bg>
    <p:spTree>
      <p:nvGrpSpPr>
        <p:cNvPr id="1068" name="Shape 1068"/>
        <p:cNvGrpSpPr/>
        <p:nvPr/>
      </p:nvGrpSpPr>
      <p:grpSpPr>
        <a:xfrm>
          <a:off x="0" y="0"/>
          <a:ext cx="0" cy="0"/>
          <a:chOff x="0" y="0"/>
          <a:chExt cx="0" cy="0"/>
        </a:xfrm>
      </p:grpSpPr>
      <p:pic>
        <p:nvPicPr>
          <p:cNvPr id="1069" name="Google Shape;1069;p78" title="Screenshot (129).png"/>
          <p:cNvPicPr preferRelativeResize="0"/>
          <p:nvPr/>
        </p:nvPicPr>
        <p:blipFill rotWithShape="1">
          <a:blip r:embed="rId3">
            <a:alphaModFix/>
          </a:blip>
          <a:srcRect b="485" l="0" r="0" t="485"/>
          <a:stretch/>
        </p:blipFill>
        <p:spPr>
          <a:xfrm>
            <a:off x="535800" y="63588"/>
            <a:ext cx="8061950" cy="5016319"/>
          </a:xfrm>
          <a:prstGeom prst="rect">
            <a:avLst/>
          </a:prstGeom>
          <a:noFill/>
          <a:ln>
            <a:noFill/>
          </a:ln>
        </p:spPr>
      </p:pic>
      <p:sp>
        <p:nvSpPr>
          <p:cNvPr id="1070" name="Google Shape;1070;p78"/>
          <p:cNvSpPr/>
          <p:nvPr/>
        </p:nvSpPr>
        <p:spPr>
          <a:xfrm>
            <a:off x="1394725" y="590623"/>
            <a:ext cx="10161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1" name="Google Shape;1071;p78"/>
          <p:cNvSpPr/>
          <p:nvPr/>
        </p:nvSpPr>
        <p:spPr>
          <a:xfrm>
            <a:off x="2506494" y="590430"/>
            <a:ext cx="11676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2" name="Google Shape;1072;p78"/>
          <p:cNvSpPr/>
          <p:nvPr/>
        </p:nvSpPr>
        <p:spPr>
          <a:xfrm>
            <a:off x="3777680" y="627950"/>
            <a:ext cx="10161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3" name="Google Shape;1073;p78"/>
          <p:cNvSpPr/>
          <p:nvPr/>
        </p:nvSpPr>
        <p:spPr>
          <a:xfrm>
            <a:off x="4865390" y="627950"/>
            <a:ext cx="10161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4" name="Google Shape;1074;p78"/>
          <p:cNvSpPr/>
          <p:nvPr/>
        </p:nvSpPr>
        <p:spPr>
          <a:xfrm>
            <a:off x="5953100" y="590596"/>
            <a:ext cx="10953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5" name="Google Shape;1075;p78"/>
          <p:cNvSpPr/>
          <p:nvPr/>
        </p:nvSpPr>
        <p:spPr>
          <a:xfrm>
            <a:off x="7193684" y="552910"/>
            <a:ext cx="13446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6" name="Google Shape;1076;p78"/>
          <p:cNvSpPr/>
          <p:nvPr/>
        </p:nvSpPr>
        <p:spPr>
          <a:xfrm>
            <a:off x="1386575" y="1180125"/>
            <a:ext cx="1024200" cy="5868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7" name="Google Shape;1077;p78"/>
          <p:cNvSpPr/>
          <p:nvPr/>
        </p:nvSpPr>
        <p:spPr>
          <a:xfrm>
            <a:off x="2506500" y="1238025"/>
            <a:ext cx="1162500" cy="470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8" name="Google Shape;1078;p78"/>
          <p:cNvSpPr/>
          <p:nvPr/>
        </p:nvSpPr>
        <p:spPr>
          <a:xfrm>
            <a:off x="3777680" y="1274603"/>
            <a:ext cx="1016100" cy="395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79" name="Google Shape;1079;p78"/>
          <p:cNvSpPr/>
          <p:nvPr/>
        </p:nvSpPr>
        <p:spPr>
          <a:xfrm>
            <a:off x="4865400" y="1179174"/>
            <a:ext cx="1016100" cy="5868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0" name="Google Shape;1080;p78"/>
          <p:cNvSpPr/>
          <p:nvPr/>
        </p:nvSpPr>
        <p:spPr>
          <a:xfrm>
            <a:off x="5938053" y="1227836"/>
            <a:ext cx="1167600" cy="470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1" name="Google Shape;1081;p78"/>
          <p:cNvSpPr/>
          <p:nvPr/>
        </p:nvSpPr>
        <p:spPr>
          <a:xfrm>
            <a:off x="7156397" y="1313021"/>
            <a:ext cx="1446600" cy="395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2" name="Google Shape;1082;p78"/>
          <p:cNvSpPr/>
          <p:nvPr/>
        </p:nvSpPr>
        <p:spPr>
          <a:xfrm>
            <a:off x="1386575" y="1827500"/>
            <a:ext cx="1016100" cy="5868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3" name="Google Shape;1083;p78"/>
          <p:cNvSpPr/>
          <p:nvPr/>
        </p:nvSpPr>
        <p:spPr>
          <a:xfrm>
            <a:off x="2484840" y="1960572"/>
            <a:ext cx="11892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4" name="Google Shape;1084;p78"/>
          <p:cNvSpPr/>
          <p:nvPr/>
        </p:nvSpPr>
        <p:spPr>
          <a:xfrm>
            <a:off x="3790975" y="1921249"/>
            <a:ext cx="10161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5" name="Google Shape;1085;p78"/>
          <p:cNvSpPr/>
          <p:nvPr/>
        </p:nvSpPr>
        <p:spPr>
          <a:xfrm>
            <a:off x="4865400" y="1905924"/>
            <a:ext cx="1016100" cy="470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6" name="Google Shape;1086;p78"/>
          <p:cNvSpPr/>
          <p:nvPr/>
        </p:nvSpPr>
        <p:spPr>
          <a:xfrm>
            <a:off x="5942903" y="1960406"/>
            <a:ext cx="11676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7" name="Google Shape;1087;p78"/>
          <p:cNvSpPr/>
          <p:nvPr/>
        </p:nvSpPr>
        <p:spPr>
          <a:xfrm>
            <a:off x="7221325" y="1960400"/>
            <a:ext cx="13170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8" name="Google Shape;1088;p78"/>
          <p:cNvSpPr/>
          <p:nvPr/>
        </p:nvSpPr>
        <p:spPr>
          <a:xfrm>
            <a:off x="1365421" y="2637250"/>
            <a:ext cx="1095300" cy="470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89" name="Google Shape;1089;p78"/>
          <p:cNvSpPr/>
          <p:nvPr/>
        </p:nvSpPr>
        <p:spPr>
          <a:xfrm>
            <a:off x="2443683" y="2632972"/>
            <a:ext cx="1292400" cy="470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0" name="Google Shape;1090;p78"/>
          <p:cNvSpPr/>
          <p:nvPr/>
        </p:nvSpPr>
        <p:spPr>
          <a:xfrm>
            <a:off x="3733047" y="2601800"/>
            <a:ext cx="1067100" cy="5076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1" name="Google Shape;1091;p78"/>
          <p:cNvSpPr/>
          <p:nvPr/>
        </p:nvSpPr>
        <p:spPr>
          <a:xfrm>
            <a:off x="4793900" y="2511200"/>
            <a:ext cx="1167600" cy="6063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2" name="Google Shape;1092;p78"/>
          <p:cNvSpPr/>
          <p:nvPr/>
        </p:nvSpPr>
        <p:spPr>
          <a:xfrm>
            <a:off x="5946342" y="2523488"/>
            <a:ext cx="1189200" cy="5868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3" name="Google Shape;1093;p78"/>
          <p:cNvSpPr/>
          <p:nvPr/>
        </p:nvSpPr>
        <p:spPr>
          <a:xfrm>
            <a:off x="7131517" y="2478083"/>
            <a:ext cx="1471200" cy="6312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4" name="Google Shape;1094;p78"/>
          <p:cNvSpPr/>
          <p:nvPr/>
        </p:nvSpPr>
        <p:spPr>
          <a:xfrm>
            <a:off x="1394725" y="3255702"/>
            <a:ext cx="1016100" cy="3951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5" name="Google Shape;1095;p78"/>
          <p:cNvSpPr/>
          <p:nvPr/>
        </p:nvSpPr>
        <p:spPr>
          <a:xfrm>
            <a:off x="2468300" y="3174575"/>
            <a:ext cx="1267800" cy="5868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6" name="Google Shape;1096;p78"/>
          <p:cNvSpPr/>
          <p:nvPr/>
        </p:nvSpPr>
        <p:spPr>
          <a:xfrm>
            <a:off x="3767775" y="3212324"/>
            <a:ext cx="1016100" cy="5076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7" name="Google Shape;1097;p78"/>
          <p:cNvSpPr/>
          <p:nvPr/>
        </p:nvSpPr>
        <p:spPr>
          <a:xfrm>
            <a:off x="4833726" y="3333907"/>
            <a:ext cx="1016100" cy="3393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8" name="Google Shape;1098;p78"/>
          <p:cNvSpPr/>
          <p:nvPr/>
        </p:nvSpPr>
        <p:spPr>
          <a:xfrm>
            <a:off x="5938066" y="3311489"/>
            <a:ext cx="1167600" cy="3393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099" name="Google Shape;1099;p78"/>
          <p:cNvSpPr/>
          <p:nvPr/>
        </p:nvSpPr>
        <p:spPr>
          <a:xfrm>
            <a:off x="7135550" y="3199000"/>
            <a:ext cx="1462200" cy="5076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0" name="Google Shape;1100;p78"/>
          <p:cNvSpPr/>
          <p:nvPr/>
        </p:nvSpPr>
        <p:spPr>
          <a:xfrm>
            <a:off x="1394725" y="3872225"/>
            <a:ext cx="1016100" cy="5076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1" name="Google Shape;1101;p78"/>
          <p:cNvSpPr/>
          <p:nvPr/>
        </p:nvSpPr>
        <p:spPr>
          <a:xfrm>
            <a:off x="2468300" y="3933349"/>
            <a:ext cx="1239900" cy="3810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2" name="Google Shape;1102;p78"/>
          <p:cNvSpPr/>
          <p:nvPr/>
        </p:nvSpPr>
        <p:spPr>
          <a:xfrm>
            <a:off x="3749825" y="3884050"/>
            <a:ext cx="1036500" cy="5076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3" name="Google Shape;1103;p78"/>
          <p:cNvSpPr/>
          <p:nvPr/>
        </p:nvSpPr>
        <p:spPr>
          <a:xfrm>
            <a:off x="4869550" y="3810000"/>
            <a:ext cx="1016100" cy="6063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4" name="Google Shape;1104;p78"/>
          <p:cNvSpPr/>
          <p:nvPr/>
        </p:nvSpPr>
        <p:spPr>
          <a:xfrm>
            <a:off x="5992616" y="3935723"/>
            <a:ext cx="1095300" cy="4701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5" name="Google Shape;1105;p78"/>
          <p:cNvSpPr/>
          <p:nvPr/>
        </p:nvSpPr>
        <p:spPr>
          <a:xfrm>
            <a:off x="7193750" y="3920450"/>
            <a:ext cx="1344600" cy="339300"/>
          </a:xfrm>
          <a:prstGeom prst="rect">
            <a:avLst/>
          </a:prstGeom>
          <a:solidFill>
            <a:srgbClr val="F0F0F0"/>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6" name="Google Shape;1106;p78"/>
          <p:cNvSpPr/>
          <p:nvPr/>
        </p:nvSpPr>
        <p:spPr>
          <a:xfrm>
            <a:off x="1386575" y="4492200"/>
            <a:ext cx="1036500" cy="5868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7" name="Google Shape;1107;p78"/>
          <p:cNvSpPr/>
          <p:nvPr/>
        </p:nvSpPr>
        <p:spPr>
          <a:xfrm>
            <a:off x="2473775" y="4492200"/>
            <a:ext cx="1239900" cy="5766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8" name="Google Shape;1108;p78"/>
          <p:cNvSpPr/>
          <p:nvPr/>
        </p:nvSpPr>
        <p:spPr>
          <a:xfrm>
            <a:off x="3752073" y="4514124"/>
            <a:ext cx="1024200" cy="5613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09" name="Google Shape;1109;p78"/>
          <p:cNvSpPr/>
          <p:nvPr/>
        </p:nvSpPr>
        <p:spPr>
          <a:xfrm>
            <a:off x="4833725" y="4532826"/>
            <a:ext cx="1016100" cy="5076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10" name="Google Shape;1110;p78"/>
          <p:cNvSpPr/>
          <p:nvPr/>
        </p:nvSpPr>
        <p:spPr>
          <a:xfrm>
            <a:off x="5946350" y="4492200"/>
            <a:ext cx="1141500" cy="5766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
        <p:nvSpPr>
          <p:cNvPr id="1111" name="Google Shape;1111;p78"/>
          <p:cNvSpPr/>
          <p:nvPr/>
        </p:nvSpPr>
        <p:spPr>
          <a:xfrm>
            <a:off x="7197125" y="4468375"/>
            <a:ext cx="1344600" cy="606300"/>
          </a:xfrm>
          <a:prstGeom prst="rect">
            <a:avLst/>
          </a:prstGeom>
          <a:solidFill>
            <a:srgbClr val="5CDC4B"/>
          </a:solidFill>
          <a:ln>
            <a:noFill/>
          </a:ln>
        </p:spPr>
        <p:txBody>
          <a:bodyPr anchorCtr="0" anchor="ctr" bIns="121650" lIns="121650" spcFirstLastPara="1" rIns="121650" wrap="square" tIns="121650">
            <a:noAutofit/>
          </a:bodyPr>
          <a:lstStyle/>
          <a:p>
            <a:pPr indent="0" lvl="0" marL="0" rtl="0" algn="ctr">
              <a:spcBef>
                <a:spcPts val="0"/>
              </a:spcBef>
              <a:spcAft>
                <a:spcPts val="0"/>
              </a:spcAft>
              <a:buNone/>
            </a:pPr>
            <a:r>
              <a:t/>
            </a:r>
            <a:endParaRPr sz="1863">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7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9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1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B1B1B"/>
        </a:solidFill>
      </p:bgPr>
    </p:bg>
    <p:spTree>
      <p:nvGrpSpPr>
        <p:cNvPr id="1115" name="Shape 1115"/>
        <p:cNvGrpSpPr/>
        <p:nvPr/>
      </p:nvGrpSpPr>
      <p:grpSpPr>
        <a:xfrm>
          <a:off x="0" y="0"/>
          <a:ext cx="0" cy="0"/>
          <a:chOff x="0" y="0"/>
          <a:chExt cx="0" cy="0"/>
        </a:xfrm>
      </p:grpSpPr>
      <p:pic>
        <p:nvPicPr>
          <p:cNvPr id="1116" name="Google Shape;1116;p79" title="Screenshot (130).png"/>
          <p:cNvPicPr preferRelativeResize="0"/>
          <p:nvPr/>
        </p:nvPicPr>
        <p:blipFill>
          <a:blip r:embed="rId3">
            <a:alphaModFix/>
          </a:blip>
          <a:stretch>
            <a:fillRect/>
          </a:stretch>
        </p:blipFill>
        <p:spPr>
          <a:xfrm>
            <a:off x="152400" y="152400"/>
            <a:ext cx="8839199" cy="4583289"/>
          </a:xfrm>
          <a:prstGeom prst="rect">
            <a:avLst/>
          </a:prstGeom>
          <a:noFill/>
          <a:ln>
            <a:noFill/>
          </a:ln>
        </p:spPr>
      </p:pic>
      <p:sp>
        <p:nvSpPr>
          <p:cNvPr id="1117" name="Google Shape;1117;p79"/>
          <p:cNvSpPr txBox="1"/>
          <p:nvPr>
            <p:ph idx="4294967295" type="title"/>
          </p:nvPr>
        </p:nvSpPr>
        <p:spPr>
          <a:xfrm>
            <a:off x="5271000" y="106580"/>
            <a:ext cx="3873000" cy="40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0" lang="en" sz="4000">
                <a:solidFill>
                  <a:srgbClr val="85C086"/>
                </a:solidFill>
                <a:latin typeface="Red Hat Display"/>
                <a:ea typeface="Red Hat Display"/>
                <a:cs typeface="Red Hat Display"/>
                <a:sym typeface="Red Hat Display"/>
              </a:rPr>
              <a:t>User Flow</a:t>
            </a:r>
            <a:endParaRPr b="0" sz="4000">
              <a:solidFill>
                <a:schemeClr val="lt1"/>
              </a:solidFill>
              <a:latin typeface="Red Hat Display"/>
              <a:ea typeface="Red Hat Display"/>
              <a:cs typeface="Red Hat Display"/>
              <a:sym typeface="Red Hat Display"/>
            </a:endParaRPr>
          </a:p>
        </p:txBody>
      </p:sp>
      <p:sp>
        <p:nvSpPr>
          <p:cNvPr id="1118" name="Google Shape;1118;p79"/>
          <p:cNvSpPr txBox="1"/>
          <p:nvPr/>
        </p:nvSpPr>
        <p:spPr>
          <a:xfrm>
            <a:off x="5271000" y="711200"/>
            <a:ext cx="3675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ed Hat Display"/>
                <a:ea typeface="Red Hat Display"/>
                <a:cs typeface="Red Hat Display"/>
                <a:sym typeface="Red Hat Display"/>
              </a:rPr>
              <a:t>Mapping the end-to-end experience for users, from recognizing the need for a safe ride to requesting help, connecting with a trusted driver, and safely arriving home, ensuring speed, clarity, and trust throughout the process. </a:t>
            </a:r>
            <a:endParaRPr sz="10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80"/>
          <p:cNvSpPr txBox="1"/>
          <p:nvPr>
            <p:ph type="title"/>
          </p:nvPr>
        </p:nvSpPr>
        <p:spPr>
          <a:xfrm>
            <a:off x="228600" y="2160392"/>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Design</a:t>
            </a:r>
            <a:endParaRPr/>
          </a:p>
        </p:txBody>
      </p:sp>
      <p:sp>
        <p:nvSpPr>
          <p:cNvPr id="1124" name="Google Shape;1124;p80"/>
          <p:cNvSpPr txBox="1"/>
          <p:nvPr>
            <p:ph idx="1" type="subTitle"/>
          </p:nvPr>
        </p:nvSpPr>
        <p:spPr>
          <a:xfrm>
            <a:off x="228600" y="2800192"/>
            <a:ext cx="4916700" cy="5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Prototype Overview</a:t>
            </a:r>
            <a:r>
              <a:rPr lang="en" sz="1600"/>
              <a:t>,</a:t>
            </a:r>
            <a:endParaRPr sz="1600"/>
          </a:p>
          <a:p>
            <a:pPr indent="0" lvl="0" marL="0" rtl="0" algn="l">
              <a:spcBef>
                <a:spcPts val="0"/>
              </a:spcBef>
              <a:spcAft>
                <a:spcPts val="0"/>
              </a:spcAft>
              <a:buNone/>
            </a:pPr>
            <a:r>
              <a:rPr lang="en" sz="1600"/>
              <a:t>Primary Screens,</a:t>
            </a:r>
            <a:endParaRPr sz="1600"/>
          </a:p>
          <a:p>
            <a:pPr indent="0" lvl="0" marL="0" rtl="0" algn="l">
              <a:spcBef>
                <a:spcPts val="0"/>
              </a:spcBef>
              <a:spcAft>
                <a:spcPts val="0"/>
              </a:spcAft>
              <a:buNone/>
            </a:pPr>
            <a:r>
              <a:rPr lang="en" sz="1600"/>
              <a:t>Prototype Testing,</a:t>
            </a:r>
            <a:endParaRPr sz="1600"/>
          </a:p>
          <a:p>
            <a:pPr indent="0" lvl="0" marL="0" rtl="0" algn="l">
              <a:spcBef>
                <a:spcPts val="0"/>
              </a:spcBef>
              <a:spcAft>
                <a:spcPts val="0"/>
              </a:spcAft>
              <a:buNone/>
            </a:pPr>
            <a:r>
              <a:rPr lang="en" sz="1600"/>
              <a:t>&amp; Final Design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81"/>
          <p:cNvSpPr txBox="1"/>
          <p:nvPr>
            <p:ph type="title"/>
          </p:nvPr>
        </p:nvSpPr>
        <p:spPr>
          <a:xfrm>
            <a:off x="228600" y="420017"/>
            <a:ext cx="64803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High-Fidelity Prototype</a:t>
            </a:r>
            <a:endParaRPr sz="4000"/>
          </a:p>
        </p:txBody>
      </p:sp>
      <p:sp>
        <p:nvSpPr>
          <p:cNvPr id="1130" name="Google Shape;1130;p81"/>
          <p:cNvSpPr txBox="1"/>
          <p:nvPr/>
        </p:nvSpPr>
        <p:spPr>
          <a:xfrm>
            <a:off x="139792" y="1409285"/>
            <a:ext cx="5548800" cy="314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200">
                <a:solidFill>
                  <a:schemeClr val="lt1"/>
                </a:solidFill>
                <a:latin typeface="Red Hat Display"/>
                <a:ea typeface="Red Hat Display"/>
                <a:cs typeface="Red Hat Display"/>
                <a:sym typeface="Red Hat Display"/>
              </a:rPr>
              <a:t>This prototype focuses on a fast, simple one-tap flow for high-stress situations, enabling users to quickly request a safe ride with minimal effort and no navigation or decision-making. </a:t>
            </a:r>
            <a:endParaRPr sz="1200">
              <a:solidFill>
                <a:schemeClr val="lt1"/>
              </a:solidFill>
              <a:latin typeface="Red Hat Display"/>
              <a:ea typeface="Red Hat Display"/>
              <a:cs typeface="Red Hat Display"/>
              <a:sym typeface="Red Hat Display"/>
            </a:endParaRPr>
          </a:p>
          <a:p>
            <a:pPr indent="0" lvl="0" marL="0" rtl="0" algn="l">
              <a:lnSpc>
                <a:spcPct val="115000"/>
              </a:lnSpc>
              <a:spcBef>
                <a:spcPts val="1200"/>
              </a:spcBef>
              <a:spcAft>
                <a:spcPts val="0"/>
              </a:spcAft>
              <a:buNone/>
            </a:pPr>
            <a:r>
              <a:rPr lang="en" sz="1200">
                <a:solidFill>
                  <a:schemeClr val="lt1"/>
                </a:solidFill>
                <a:latin typeface="Red Hat Display"/>
                <a:ea typeface="Red Hat Display"/>
                <a:cs typeface="Red Hat Display"/>
                <a:sym typeface="Red Hat Display"/>
              </a:rPr>
              <a:t>Each step is streamlined for clarity, from requesting a ride to tracking arrival. Key details like driver info, ETA, and live location are surfaced to build trust and reduce uncertainty while waiting.</a:t>
            </a:r>
            <a:endParaRPr sz="1200">
              <a:solidFill>
                <a:schemeClr val="lt1"/>
              </a:solidFill>
              <a:latin typeface="Red Hat Display"/>
              <a:ea typeface="Red Hat Display"/>
              <a:cs typeface="Red Hat Display"/>
              <a:sym typeface="Red Hat Display"/>
            </a:endParaRPr>
          </a:p>
          <a:p>
            <a:pPr indent="0" lvl="0" marL="0" rtl="0" algn="l">
              <a:lnSpc>
                <a:spcPct val="115000"/>
              </a:lnSpc>
              <a:spcBef>
                <a:spcPts val="1200"/>
              </a:spcBef>
              <a:spcAft>
                <a:spcPts val="0"/>
              </a:spcAft>
              <a:buNone/>
            </a:pPr>
            <a:r>
              <a:rPr lang="en" sz="1200">
                <a:solidFill>
                  <a:schemeClr val="lt1"/>
                </a:solidFill>
                <a:latin typeface="Red Hat Display"/>
                <a:ea typeface="Red Hat Display"/>
                <a:cs typeface="Red Hat Display"/>
                <a:sym typeface="Red Hat Display"/>
              </a:rPr>
              <a:t>The design was tested with impaired participants in controlled settings, and insights from these sessions directly shaped a more intuitive, responsive, and reliable experience.</a:t>
            </a:r>
            <a:endParaRPr sz="1200">
              <a:solidFill>
                <a:schemeClr val="lt1"/>
              </a:solidFill>
              <a:latin typeface="Red Hat Display"/>
              <a:ea typeface="Red Hat Display"/>
              <a:cs typeface="Red Hat Display"/>
              <a:sym typeface="Red Hat Display"/>
            </a:endParaRPr>
          </a:p>
          <a:p>
            <a:pPr indent="0" lvl="0" marL="0" rtl="0" algn="l">
              <a:spcBef>
                <a:spcPts val="1200"/>
              </a:spcBef>
              <a:spcAft>
                <a:spcPts val="0"/>
              </a:spcAft>
              <a:buNone/>
            </a:pPr>
            <a:r>
              <a:rPr b="1" lang="en" u="sng">
                <a:solidFill>
                  <a:schemeClr val="dk2"/>
                </a:solidFill>
                <a:latin typeface="Red Hat Display"/>
                <a:ea typeface="Red Hat Display"/>
                <a:cs typeface="Red Hat Display"/>
                <a:sym typeface="Red Hat Display"/>
                <a:hlinkClick r:id="rId3">
                  <a:extLst>
                    <a:ext uri="{A12FA001-AC4F-418D-AE19-62706E023703}">
                      <ahyp:hlinkClr val="tx"/>
                    </a:ext>
                  </a:extLst>
                </a:hlinkClick>
              </a:rPr>
              <a:t>Click here to view the high fidelity prototype in Figma</a:t>
            </a:r>
            <a:endParaRPr sz="1200">
              <a:solidFill>
                <a:schemeClr val="dk2"/>
              </a:solidFill>
              <a:latin typeface="Red Hat Display"/>
              <a:ea typeface="Red Hat Display"/>
              <a:cs typeface="Red Hat Display"/>
              <a:sym typeface="Red Hat Display"/>
            </a:endParaRPr>
          </a:p>
          <a:p>
            <a:pPr indent="0" lvl="0" marL="0" rtl="0" algn="l">
              <a:spcBef>
                <a:spcPts val="0"/>
              </a:spcBef>
              <a:spcAft>
                <a:spcPts val="0"/>
              </a:spcAft>
              <a:buNone/>
            </a:pPr>
            <a:r>
              <a:t/>
            </a:r>
            <a:endParaRPr sz="1200">
              <a:solidFill>
                <a:schemeClr val="lt1"/>
              </a:solidFill>
              <a:latin typeface="Red Hat Display"/>
              <a:ea typeface="Red Hat Display"/>
              <a:cs typeface="Red Hat Display"/>
              <a:sym typeface="Red Hat Display"/>
            </a:endParaRPr>
          </a:p>
          <a:p>
            <a:pPr indent="0" lvl="0" marL="0" rtl="0" algn="l">
              <a:spcBef>
                <a:spcPts val="0"/>
              </a:spcBef>
              <a:spcAft>
                <a:spcPts val="0"/>
              </a:spcAft>
              <a:buNone/>
            </a:pPr>
            <a:r>
              <a:t/>
            </a:r>
            <a:endParaRPr sz="12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82"/>
          <p:cNvSpPr txBox="1"/>
          <p:nvPr>
            <p:ph type="title"/>
          </p:nvPr>
        </p:nvSpPr>
        <p:spPr>
          <a:xfrm>
            <a:off x="21004" y="756475"/>
            <a:ext cx="40347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Requesting a Ride</a:t>
            </a:r>
            <a:endParaRPr/>
          </a:p>
        </p:txBody>
      </p:sp>
      <p:sp>
        <p:nvSpPr>
          <p:cNvPr id="1136" name="Google Shape;1136;p82"/>
          <p:cNvSpPr txBox="1"/>
          <p:nvPr>
            <p:ph idx="1" type="subTitle"/>
          </p:nvPr>
        </p:nvSpPr>
        <p:spPr>
          <a:xfrm>
            <a:off x="57638" y="1333589"/>
            <a:ext cx="2641200" cy="9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Users quickly request a ride using the one-tap call button and are connected to a driver. This step emphasizes speed, simplicity, and ease of use. </a:t>
            </a:r>
            <a:endParaRPr/>
          </a:p>
        </p:txBody>
      </p:sp>
      <p:pic>
        <p:nvPicPr>
          <p:cNvPr id="1137" name="Google Shape;1137;p82" title="Screenshot (132).png"/>
          <p:cNvPicPr preferRelativeResize="0"/>
          <p:nvPr/>
        </p:nvPicPr>
        <p:blipFill>
          <a:blip r:embed="rId3">
            <a:alphaModFix/>
          </a:blip>
          <a:stretch>
            <a:fillRect/>
          </a:stretch>
        </p:blipFill>
        <p:spPr>
          <a:xfrm>
            <a:off x="3969479" y="152400"/>
            <a:ext cx="2222217" cy="4838699"/>
          </a:xfrm>
          <a:prstGeom prst="rect">
            <a:avLst/>
          </a:prstGeom>
          <a:noFill/>
          <a:ln>
            <a:noFill/>
          </a:ln>
        </p:spPr>
      </p:pic>
      <p:pic>
        <p:nvPicPr>
          <p:cNvPr id="1138" name="Google Shape;1138;p82" title="Screenshot (133).png"/>
          <p:cNvPicPr preferRelativeResize="0"/>
          <p:nvPr/>
        </p:nvPicPr>
        <p:blipFill>
          <a:blip r:embed="rId4">
            <a:alphaModFix/>
          </a:blip>
          <a:stretch>
            <a:fillRect/>
          </a:stretch>
        </p:blipFill>
        <p:spPr>
          <a:xfrm>
            <a:off x="6574572" y="152397"/>
            <a:ext cx="2222217" cy="4838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83"/>
          <p:cNvSpPr txBox="1"/>
          <p:nvPr>
            <p:ph type="title"/>
          </p:nvPr>
        </p:nvSpPr>
        <p:spPr>
          <a:xfrm>
            <a:off x="21004" y="756475"/>
            <a:ext cx="40347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Driver Match &amp; Communication</a:t>
            </a:r>
            <a:endParaRPr/>
          </a:p>
        </p:txBody>
      </p:sp>
      <p:sp>
        <p:nvSpPr>
          <p:cNvPr id="1144" name="Google Shape;1144;p83"/>
          <p:cNvSpPr txBox="1"/>
          <p:nvPr>
            <p:ph idx="1" type="subTitle"/>
          </p:nvPr>
        </p:nvSpPr>
        <p:spPr>
          <a:xfrm>
            <a:off x="57638" y="1333589"/>
            <a:ext cx="2641200" cy="9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Once a driver is assigned, users can view ETA, driver details, and communicate directly. This stage builds trust and keeps users informed while they wait. </a:t>
            </a:r>
            <a:endParaRPr/>
          </a:p>
        </p:txBody>
      </p:sp>
      <p:pic>
        <p:nvPicPr>
          <p:cNvPr id="1145" name="Google Shape;1145;p83" title="Screenshot (134).png"/>
          <p:cNvPicPr preferRelativeResize="0"/>
          <p:nvPr/>
        </p:nvPicPr>
        <p:blipFill rotWithShape="1">
          <a:blip r:embed="rId3">
            <a:alphaModFix/>
          </a:blip>
          <a:srcRect b="0" l="0" r="0" t="0"/>
          <a:stretch/>
        </p:blipFill>
        <p:spPr>
          <a:xfrm>
            <a:off x="3969479" y="152400"/>
            <a:ext cx="2222217" cy="4838699"/>
          </a:xfrm>
          <a:prstGeom prst="rect">
            <a:avLst/>
          </a:prstGeom>
          <a:noFill/>
          <a:ln>
            <a:noFill/>
          </a:ln>
        </p:spPr>
      </p:pic>
      <p:pic>
        <p:nvPicPr>
          <p:cNvPr id="1146" name="Google Shape;1146;p83" title="Screenshot (135).png"/>
          <p:cNvPicPr preferRelativeResize="0"/>
          <p:nvPr/>
        </p:nvPicPr>
        <p:blipFill rotWithShape="1">
          <a:blip r:embed="rId4">
            <a:alphaModFix/>
          </a:blip>
          <a:srcRect b="0" l="0" r="0" t="0"/>
          <a:stretch/>
        </p:blipFill>
        <p:spPr>
          <a:xfrm>
            <a:off x="6574572" y="152397"/>
            <a:ext cx="2222217" cy="4838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0" name="Shape 1150"/>
        <p:cNvGrpSpPr/>
        <p:nvPr/>
      </p:nvGrpSpPr>
      <p:grpSpPr>
        <a:xfrm>
          <a:off x="0" y="0"/>
          <a:ext cx="0" cy="0"/>
          <a:chOff x="0" y="0"/>
          <a:chExt cx="0" cy="0"/>
        </a:xfrm>
      </p:grpSpPr>
      <p:sp>
        <p:nvSpPr>
          <p:cNvPr id="1151" name="Google Shape;1151;p84"/>
          <p:cNvSpPr txBox="1"/>
          <p:nvPr>
            <p:ph type="title"/>
          </p:nvPr>
        </p:nvSpPr>
        <p:spPr>
          <a:xfrm>
            <a:off x="21004" y="756475"/>
            <a:ext cx="40347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Ride Tracking &amp; Completion</a:t>
            </a:r>
            <a:endParaRPr/>
          </a:p>
        </p:txBody>
      </p:sp>
      <p:sp>
        <p:nvSpPr>
          <p:cNvPr id="1152" name="Google Shape;1152;p84"/>
          <p:cNvSpPr txBox="1"/>
          <p:nvPr>
            <p:ph idx="1" type="subTitle"/>
          </p:nvPr>
        </p:nvSpPr>
        <p:spPr>
          <a:xfrm>
            <a:off x="57638" y="1333589"/>
            <a:ext cx="2641200" cy="9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Users track their route home in real time and optionally provide feedback after arrival, reinforcing transparency, safety, and a clear end to the experience. </a:t>
            </a:r>
            <a:endParaRPr/>
          </a:p>
        </p:txBody>
      </p:sp>
      <p:pic>
        <p:nvPicPr>
          <p:cNvPr id="1153" name="Google Shape;1153;p84" title="Screenshot (141) x2.png"/>
          <p:cNvPicPr preferRelativeResize="0"/>
          <p:nvPr/>
        </p:nvPicPr>
        <p:blipFill rotWithShape="1">
          <a:blip r:embed="rId3">
            <a:alphaModFix/>
          </a:blip>
          <a:srcRect b="0" l="0" r="0" t="0"/>
          <a:stretch/>
        </p:blipFill>
        <p:spPr>
          <a:xfrm>
            <a:off x="3969479" y="152400"/>
            <a:ext cx="2222217" cy="4838699"/>
          </a:xfrm>
          <a:prstGeom prst="rect">
            <a:avLst/>
          </a:prstGeom>
          <a:noFill/>
          <a:ln>
            <a:noFill/>
          </a:ln>
        </p:spPr>
      </p:pic>
      <p:pic>
        <p:nvPicPr>
          <p:cNvPr id="1154" name="Google Shape;1154;p84" title="Screenshot (137).png"/>
          <p:cNvPicPr preferRelativeResize="0"/>
          <p:nvPr/>
        </p:nvPicPr>
        <p:blipFill rotWithShape="1">
          <a:blip r:embed="rId4">
            <a:alphaModFix/>
          </a:blip>
          <a:srcRect b="0" l="0" r="0" t="0"/>
          <a:stretch/>
        </p:blipFill>
        <p:spPr>
          <a:xfrm>
            <a:off x="6574572" y="152397"/>
            <a:ext cx="2222217" cy="4838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85"/>
          <p:cNvSpPr/>
          <p:nvPr/>
        </p:nvSpPr>
        <p:spPr>
          <a:xfrm>
            <a:off x="229525" y="2433450"/>
            <a:ext cx="2762700" cy="276600"/>
          </a:xfrm>
          <a:prstGeom prst="snip2DiagRect">
            <a:avLst>
              <a:gd fmla="val 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dk2"/>
              </a:solidFill>
              <a:latin typeface="Red Hat Display SemiBold"/>
              <a:ea typeface="Red Hat Display SemiBold"/>
              <a:cs typeface="Red Hat Display SemiBold"/>
              <a:sym typeface="Red Hat Display SemiBold"/>
            </a:endParaRPr>
          </a:p>
        </p:txBody>
      </p:sp>
      <p:sp>
        <p:nvSpPr>
          <p:cNvPr id="1160" name="Google Shape;1160;p85"/>
          <p:cNvSpPr/>
          <p:nvPr/>
        </p:nvSpPr>
        <p:spPr>
          <a:xfrm>
            <a:off x="3192875" y="2433450"/>
            <a:ext cx="2762700" cy="276600"/>
          </a:xfrm>
          <a:prstGeom prst="snip2DiagRect">
            <a:avLst>
              <a:gd fmla="val 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dk2"/>
              </a:solidFill>
              <a:latin typeface="Red Hat Display SemiBold"/>
              <a:ea typeface="Red Hat Display SemiBold"/>
              <a:cs typeface="Red Hat Display SemiBold"/>
              <a:sym typeface="Red Hat Display SemiBold"/>
            </a:endParaRPr>
          </a:p>
        </p:txBody>
      </p:sp>
      <p:sp>
        <p:nvSpPr>
          <p:cNvPr id="1161" name="Google Shape;1161;p85"/>
          <p:cNvSpPr/>
          <p:nvPr/>
        </p:nvSpPr>
        <p:spPr>
          <a:xfrm>
            <a:off x="6152700" y="2433450"/>
            <a:ext cx="2762700" cy="276600"/>
          </a:xfrm>
          <a:prstGeom prst="snip2DiagRect">
            <a:avLst>
              <a:gd fmla="val 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dk2"/>
              </a:solidFill>
              <a:latin typeface="Red Hat Display SemiBold"/>
              <a:ea typeface="Red Hat Display SemiBold"/>
              <a:cs typeface="Red Hat Display SemiBold"/>
              <a:sym typeface="Red Hat Display SemiBold"/>
            </a:endParaRPr>
          </a:p>
        </p:txBody>
      </p:sp>
      <p:sp>
        <p:nvSpPr>
          <p:cNvPr id="1162" name="Google Shape;1162;p85"/>
          <p:cNvSpPr txBox="1"/>
          <p:nvPr>
            <p:ph type="title"/>
          </p:nvPr>
        </p:nvSpPr>
        <p:spPr>
          <a:xfrm>
            <a:off x="609600" y="413695"/>
            <a:ext cx="40158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User Testing</a:t>
            </a:r>
            <a:endParaRPr sz="4000"/>
          </a:p>
        </p:txBody>
      </p:sp>
      <p:sp>
        <p:nvSpPr>
          <p:cNvPr id="1163" name="Google Shape;1163;p85"/>
          <p:cNvSpPr txBox="1"/>
          <p:nvPr>
            <p:ph idx="2" type="subTitle"/>
          </p:nvPr>
        </p:nvSpPr>
        <p:spPr>
          <a:xfrm>
            <a:off x="351700" y="2435600"/>
            <a:ext cx="2439900" cy="264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Task 1: Request a Safe Ride</a:t>
            </a:r>
            <a:endParaRPr/>
          </a:p>
        </p:txBody>
      </p:sp>
      <p:sp>
        <p:nvSpPr>
          <p:cNvPr id="1164" name="Google Shape;1164;p85"/>
          <p:cNvSpPr txBox="1"/>
          <p:nvPr>
            <p:ph idx="3" type="subTitle"/>
          </p:nvPr>
        </p:nvSpPr>
        <p:spPr>
          <a:xfrm>
            <a:off x="3315050" y="2435600"/>
            <a:ext cx="2532900" cy="264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Task 2: Understand the Waiting Experience</a:t>
            </a:r>
            <a:endParaRPr/>
          </a:p>
        </p:txBody>
      </p:sp>
      <p:sp>
        <p:nvSpPr>
          <p:cNvPr id="1165" name="Google Shape;1165;p85"/>
          <p:cNvSpPr txBox="1"/>
          <p:nvPr>
            <p:ph idx="4" type="subTitle"/>
          </p:nvPr>
        </p:nvSpPr>
        <p:spPr>
          <a:xfrm>
            <a:off x="6278400" y="2435600"/>
            <a:ext cx="2439900" cy="2646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Key Takeaways</a:t>
            </a:r>
            <a:endParaRPr/>
          </a:p>
        </p:txBody>
      </p:sp>
      <p:sp>
        <p:nvSpPr>
          <p:cNvPr id="1166" name="Google Shape;1166;p85"/>
          <p:cNvSpPr txBox="1"/>
          <p:nvPr/>
        </p:nvSpPr>
        <p:spPr>
          <a:xfrm>
            <a:off x="689100" y="1177100"/>
            <a:ext cx="5832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chemeClr val="lt1"/>
              </a:solidFill>
              <a:latin typeface="Red Hat Display"/>
              <a:ea typeface="Red Hat Display"/>
              <a:cs typeface="Red Hat Display"/>
              <a:sym typeface="Red Hat Display"/>
            </a:endParaRPr>
          </a:p>
        </p:txBody>
      </p:sp>
      <p:sp>
        <p:nvSpPr>
          <p:cNvPr id="1167" name="Google Shape;1167;p85"/>
          <p:cNvSpPr txBox="1"/>
          <p:nvPr/>
        </p:nvSpPr>
        <p:spPr>
          <a:xfrm>
            <a:off x="-485650" y="1007775"/>
            <a:ext cx="5832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solidFill>
                <a:schemeClr val="lt1"/>
              </a:solidFill>
              <a:latin typeface="Red Hat Display"/>
              <a:ea typeface="Red Hat Display"/>
              <a:cs typeface="Red Hat Display"/>
              <a:sym typeface="Red Hat Display"/>
            </a:endParaRPr>
          </a:p>
        </p:txBody>
      </p:sp>
      <p:sp>
        <p:nvSpPr>
          <p:cNvPr id="1168" name="Google Shape;1168;p85"/>
          <p:cNvSpPr txBox="1"/>
          <p:nvPr/>
        </p:nvSpPr>
        <p:spPr>
          <a:xfrm>
            <a:off x="531033" y="1099558"/>
            <a:ext cx="8260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Red Hat Display"/>
                <a:ea typeface="Red Hat Display"/>
                <a:cs typeface="Red Hat Display"/>
                <a:sym typeface="Red Hat Display"/>
              </a:rPr>
              <a:t>Using a high-fidelity prototype, I tested usability in a controlled setting where participants had consumed alcohol safely beforehand. The study evaluated how easily users could request a ride and understand the experience while impaired. </a:t>
            </a:r>
            <a:endParaRPr sz="1200">
              <a:solidFill>
                <a:schemeClr val="lt1"/>
              </a:solidFill>
              <a:latin typeface="Red Hat Display"/>
              <a:ea typeface="Red Hat Display"/>
              <a:cs typeface="Red Hat Display"/>
              <a:sym typeface="Red Hat Display"/>
            </a:endParaRPr>
          </a:p>
          <a:p>
            <a:pPr indent="0" lvl="0" marL="0" rtl="0" algn="l">
              <a:spcBef>
                <a:spcPts val="0"/>
              </a:spcBef>
              <a:spcAft>
                <a:spcPts val="0"/>
              </a:spcAft>
              <a:buNone/>
            </a:pPr>
            <a:r>
              <a:t/>
            </a:r>
            <a:endParaRPr sz="1200">
              <a:solidFill>
                <a:schemeClr val="lt1"/>
              </a:solidFill>
              <a:latin typeface="Red Hat Display"/>
              <a:ea typeface="Red Hat Display"/>
              <a:cs typeface="Red Hat Display"/>
              <a:sym typeface="Red Hat Display"/>
            </a:endParaRPr>
          </a:p>
        </p:txBody>
      </p:sp>
      <p:sp>
        <p:nvSpPr>
          <p:cNvPr id="1169" name="Google Shape;1169;p85"/>
          <p:cNvSpPr txBox="1"/>
          <p:nvPr/>
        </p:nvSpPr>
        <p:spPr>
          <a:xfrm>
            <a:off x="344430" y="2826636"/>
            <a:ext cx="2532900" cy="153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000">
                <a:solidFill>
                  <a:schemeClr val="lt1"/>
                </a:solidFill>
                <a:latin typeface="Red Hat Display"/>
                <a:ea typeface="Red Hat Display"/>
                <a:cs typeface="Red Hat Display"/>
                <a:sym typeface="Red Hat Display"/>
              </a:rPr>
              <a:t>All participants successfully requested a ride using the one-tap button, even while impaired, confirming the flow is intuitive, fast, and easy to understand.</a:t>
            </a:r>
            <a:endParaRPr sz="1000">
              <a:solidFill>
                <a:schemeClr val="lt1"/>
              </a:solidFill>
              <a:latin typeface="Red Hat Display"/>
              <a:ea typeface="Red Hat Display"/>
              <a:cs typeface="Red Hat Display"/>
              <a:sym typeface="Red Hat Display"/>
            </a:endParaRPr>
          </a:p>
          <a:p>
            <a:pPr indent="0" lvl="0" marL="0" rtl="0" algn="l">
              <a:lnSpc>
                <a:spcPct val="115000"/>
              </a:lnSpc>
              <a:spcBef>
                <a:spcPts val="1200"/>
              </a:spcBef>
              <a:spcAft>
                <a:spcPts val="0"/>
              </a:spcAft>
              <a:buNone/>
            </a:pPr>
            <a:r>
              <a:t/>
            </a:r>
            <a:endParaRPr sz="1000">
              <a:solidFill>
                <a:schemeClr val="lt1"/>
              </a:solidFill>
              <a:latin typeface="Red Hat Display"/>
              <a:ea typeface="Red Hat Display"/>
              <a:cs typeface="Red Hat Display"/>
              <a:sym typeface="Red Hat Display"/>
            </a:endParaRPr>
          </a:p>
          <a:p>
            <a:pPr indent="0" lvl="0" marL="0" rtl="0" algn="l">
              <a:spcBef>
                <a:spcPts val="1200"/>
              </a:spcBef>
              <a:spcAft>
                <a:spcPts val="0"/>
              </a:spcAft>
              <a:buNone/>
            </a:pPr>
            <a:r>
              <a:t/>
            </a:r>
            <a:endParaRPr sz="1000">
              <a:solidFill>
                <a:schemeClr val="lt1"/>
              </a:solidFill>
              <a:latin typeface="Red Hat Display"/>
              <a:ea typeface="Red Hat Display"/>
              <a:cs typeface="Red Hat Display"/>
              <a:sym typeface="Red Hat Display"/>
            </a:endParaRPr>
          </a:p>
        </p:txBody>
      </p:sp>
      <p:sp>
        <p:nvSpPr>
          <p:cNvPr id="1170" name="Google Shape;1170;p85"/>
          <p:cNvSpPr txBox="1"/>
          <p:nvPr/>
        </p:nvSpPr>
        <p:spPr>
          <a:xfrm>
            <a:off x="3338300" y="2826625"/>
            <a:ext cx="2486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ed Hat Display"/>
                <a:ea typeface="Red Hat Display"/>
                <a:cs typeface="Red Hat Display"/>
                <a:sym typeface="Red Hat Display"/>
              </a:rPr>
              <a:t>Participants were able to understand what was happening through real-time updates like live tracking, ETAs, and driver details, which helped the experience feel transparent, clear, and trustworthy. </a:t>
            </a:r>
            <a:endParaRPr sz="1000">
              <a:solidFill>
                <a:schemeClr val="lt1"/>
              </a:solidFill>
              <a:latin typeface="Red Hat Display"/>
              <a:ea typeface="Red Hat Display"/>
              <a:cs typeface="Red Hat Display"/>
              <a:sym typeface="Red Hat Display"/>
            </a:endParaRPr>
          </a:p>
        </p:txBody>
      </p:sp>
      <p:sp>
        <p:nvSpPr>
          <p:cNvPr id="1171" name="Google Shape;1171;p85"/>
          <p:cNvSpPr txBox="1"/>
          <p:nvPr/>
        </p:nvSpPr>
        <p:spPr>
          <a:xfrm>
            <a:off x="6285675" y="2826625"/>
            <a:ext cx="26298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000">
                <a:solidFill>
                  <a:schemeClr val="lt1"/>
                </a:solidFill>
                <a:latin typeface="Red Hat Display"/>
                <a:ea typeface="Red Hat Display"/>
                <a:cs typeface="Red Hat Display"/>
                <a:sym typeface="Red Hat Display"/>
              </a:rPr>
              <a:t>The app proved intuitive and fast, with participants easily requesting rides and feeling confident throughout. Clear tracking and driver details built trust, and the one-tap flow reduced friction in high-stress situations. </a:t>
            </a:r>
            <a:endParaRPr sz="1000">
              <a:solidFill>
                <a:schemeClr val="lt1"/>
              </a:solidFill>
              <a:latin typeface="Red Hat Display"/>
              <a:ea typeface="Red Hat Display"/>
              <a:cs typeface="Red Hat Display"/>
              <a:sym typeface="Red Hat Display"/>
            </a:endParaRPr>
          </a:p>
          <a:p>
            <a:pPr indent="0" lvl="0" marL="0" rtl="0" algn="l">
              <a:spcBef>
                <a:spcPts val="1200"/>
              </a:spcBef>
              <a:spcAft>
                <a:spcPts val="0"/>
              </a:spcAft>
              <a:buNone/>
            </a:pPr>
            <a:r>
              <a:rPr lang="en" sz="1000">
                <a:solidFill>
                  <a:schemeClr val="lt1"/>
                </a:solidFill>
                <a:latin typeface="Red Hat Display"/>
                <a:ea typeface="Red Hat Display"/>
                <a:cs typeface="Red Hat Display"/>
                <a:sym typeface="Red Hat Display"/>
              </a:rPr>
              <a:t> </a:t>
            </a:r>
            <a:endParaRPr sz="10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68"/>
          <p:cNvSpPr txBox="1"/>
          <p:nvPr>
            <p:ph idx="1" type="subTitle"/>
          </p:nvPr>
        </p:nvSpPr>
        <p:spPr>
          <a:xfrm>
            <a:off x="3948800" y="2677300"/>
            <a:ext cx="4966500" cy="2006400"/>
          </a:xfrm>
          <a:prstGeom prst="rect">
            <a:avLst/>
          </a:prstGeom>
        </p:spPr>
        <p:txBody>
          <a:bodyPr anchorCtr="0" anchor="t" bIns="91425" lIns="0" spcFirstLastPara="1" rIns="91425" wrap="square" tIns="91425">
            <a:noAutofit/>
          </a:bodyPr>
          <a:lstStyle/>
          <a:p>
            <a:pPr indent="0" lvl="0" marL="0" rtl="0" algn="l">
              <a:spcBef>
                <a:spcPts val="0"/>
              </a:spcBef>
              <a:spcAft>
                <a:spcPts val="0"/>
              </a:spcAft>
              <a:buNone/>
            </a:pPr>
            <a:r>
              <a:rPr lang="en"/>
              <a:t>People often plan safe rides, but plans can fall through, and impaired users may struggle to find help quickly. This app offers a simple, reliable way to instantly connect with a trusted driver and get home safely. </a:t>
            </a:r>
            <a:endParaRPr/>
          </a:p>
        </p:txBody>
      </p:sp>
      <p:sp>
        <p:nvSpPr>
          <p:cNvPr id="868" name="Google Shape;868;p68"/>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The Problem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5" name="Shape 1175"/>
        <p:cNvGrpSpPr/>
        <p:nvPr/>
      </p:nvGrpSpPr>
      <p:grpSpPr>
        <a:xfrm>
          <a:off x="0" y="0"/>
          <a:ext cx="0" cy="0"/>
          <a:chOff x="0" y="0"/>
          <a:chExt cx="0" cy="0"/>
        </a:xfrm>
      </p:grpSpPr>
      <p:sp>
        <p:nvSpPr>
          <p:cNvPr id="1176" name="Google Shape;1176;p86"/>
          <p:cNvSpPr txBox="1"/>
          <p:nvPr>
            <p:ph type="title"/>
          </p:nvPr>
        </p:nvSpPr>
        <p:spPr>
          <a:xfrm>
            <a:off x="4" y="165263"/>
            <a:ext cx="40347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Final </a:t>
            </a:r>
            <a:r>
              <a:rPr lang="en"/>
              <a:t>It</a:t>
            </a:r>
            <a:r>
              <a:rPr lang="en"/>
              <a:t>eration</a:t>
            </a:r>
            <a:endParaRPr/>
          </a:p>
        </p:txBody>
      </p:sp>
      <p:sp>
        <p:nvSpPr>
          <p:cNvPr id="1177" name="Google Shape;1177;p86"/>
          <p:cNvSpPr txBox="1"/>
          <p:nvPr>
            <p:ph idx="1" type="subTitle"/>
          </p:nvPr>
        </p:nvSpPr>
        <p:spPr>
          <a:xfrm>
            <a:off x="46243" y="557356"/>
            <a:ext cx="2641200" cy="9543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
              <a:t>A curated set of key screens showing the end-to-end flow, from requesting a ride to arrival, with a focus on clarity, safety, and ease of use.</a:t>
            </a:r>
            <a:endParaRPr/>
          </a:p>
          <a:p>
            <a:pPr indent="0" lvl="0" marL="0" rtl="0" algn="l">
              <a:spcBef>
                <a:spcPts val="1200"/>
              </a:spcBef>
              <a:spcAft>
                <a:spcPts val="0"/>
              </a:spcAft>
              <a:buNone/>
            </a:pPr>
            <a:r>
              <a:t/>
            </a:r>
            <a:endParaRPr/>
          </a:p>
        </p:txBody>
      </p:sp>
      <p:pic>
        <p:nvPicPr>
          <p:cNvPr id="1178" name="Google Shape;1178;p86" title="Screenshot (147).png"/>
          <p:cNvPicPr preferRelativeResize="0"/>
          <p:nvPr/>
        </p:nvPicPr>
        <p:blipFill>
          <a:blip r:embed="rId3">
            <a:alphaModFix/>
          </a:blip>
          <a:stretch>
            <a:fillRect/>
          </a:stretch>
        </p:blipFill>
        <p:spPr>
          <a:xfrm>
            <a:off x="3614750" y="379036"/>
            <a:ext cx="5529250" cy="4107443"/>
          </a:xfrm>
          <a:prstGeom prst="rect">
            <a:avLst/>
          </a:prstGeom>
          <a:noFill/>
          <a:ln>
            <a:noFill/>
          </a:ln>
        </p:spPr>
      </p:pic>
      <p:pic>
        <p:nvPicPr>
          <p:cNvPr id="1179" name="Google Shape;1179;p86" title="Screenshot (148).png"/>
          <p:cNvPicPr preferRelativeResize="0"/>
          <p:nvPr/>
        </p:nvPicPr>
        <p:blipFill>
          <a:blip r:embed="rId4">
            <a:alphaModFix/>
          </a:blip>
          <a:stretch>
            <a:fillRect/>
          </a:stretch>
        </p:blipFill>
        <p:spPr>
          <a:xfrm>
            <a:off x="150395" y="3212770"/>
            <a:ext cx="4153451" cy="15998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87"/>
          <p:cNvSpPr txBox="1"/>
          <p:nvPr>
            <p:ph type="title"/>
          </p:nvPr>
        </p:nvSpPr>
        <p:spPr>
          <a:xfrm>
            <a:off x="2101650" y="489906"/>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Next Steps</a:t>
            </a:r>
            <a:endParaRPr/>
          </a:p>
        </p:txBody>
      </p:sp>
      <p:sp>
        <p:nvSpPr>
          <p:cNvPr id="1185" name="Google Shape;1185;p87"/>
          <p:cNvSpPr txBox="1"/>
          <p:nvPr/>
        </p:nvSpPr>
        <p:spPr>
          <a:xfrm>
            <a:off x="2020650" y="1158300"/>
            <a:ext cx="6343800" cy="4171200"/>
          </a:xfrm>
          <a:prstGeom prst="rect">
            <a:avLst/>
          </a:prstGeom>
          <a:noFill/>
          <a:ln>
            <a:noFill/>
          </a:ln>
        </p:spPr>
        <p:txBody>
          <a:bodyPr anchorCtr="0" anchor="t" bIns="91425" lIns="91425" spcFirstLastPara="1" rIns="91425" wrap="square" tIns="91425">
            <a:spAutoFit/>
          </a:bodyPr>
          <a:lstStyle/>
          <a:p>
            <a:pPr indent="-304800" lvl="0" marL="457200" rtl="0" algn="l">
              <a:lnSpc>
                <a:spcPct val="200000"/>
              </a:lnSpc>
              <a:spcBef>
                <a:spcPts val="120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Refine the one-tap flow by clearly communicating that rides are donation-supported, eliminating uncertainty while reinforcing the app’s mission-driven model.</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Expand testing to include a wider range of real-world, high-stress scenarios to ensure the app performs reliably when users need it most.</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Iterate on trust-building features such as driver details, vehicle identification, and live tracking to further strengthen safety and confidence.</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Polish the interface to make critical information even more visible and easy to understand in urgent situations.</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Continue gathering user feedback to ensure the experience remains intuitive, fast, and dependable when it matters most.</a:t>
            </a:r>
            <a:endParaRPr sz="1200">
              <a:solidFill>
                <a:schemeClr val="lt1"/>
              </a:solidFill>
              <a:latin typeface="Red Hat Display"/>
              <a:ea typeface="Red Hat Display"/>
              <a:cs typeface="Red Hat Display"/>
              <a:sym typeface="Red Hat Display"/>
            </a:endParaRPr>
          </a:p>
          <a:p>
            <a:pPr indent="0" lvl="0" marL="0" rtl="0" algn="l">
              <a:spcBef>
                <a:spcPts val="1200"/>
              </a:spcBef>
              <a:spcAft>
                <a:spcPts val="0"/>
              </a:spcAft>
              <a:buNone/>
            </a:pPr>
            <a:r>
              <a:t/>
            </a:r>
            <a:endParaRPr sz="9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88"/>
          <p:cNvSpPr txBox="1"/>
          <p:nvPr>
            <p:ph type="title"/>
          </p:nvPr>
        </p:nvSpPr>
        <p:spPr>
          <a:xfrm>
            <a:off x="2101650" y="489906"/>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Conclusion</a:t>
            </a:r>
            <a:endParaRPr/>
          </a:p>
        </p:txBody>
      </p:sp>
      <p:sp>
        <p:nvSpPr>
          <p:cNvPr id="1191" name="Google Shape;1191;p88"/>
          <p:cNvSpPr txBox="1"/>
          <p:nvPr/>
        </p:nvSpPr>
        <p:spPr>
          <a:xfrm>
            <a:off x="2020650" y="1158300"/>
            <a:ext cx="6363900" cy="4171200"/>
          </a:xfrm>
          <a:prstGeom prst="rect">
            <a:avLst/>
          </a:prstGeom>
          <a:noFill/>
          <a:ln>
            <a:noFill/>
          </a:ln>
        </p:spPr>
        <p:txBody>
          <a:bodyPr anchorCtr="0" anchor="t" bIns="91425" lIns="91425" spcFirstLastPara="1" rIns="91425" wrap="square" tIns="91425">
            <a:spAutoFit/>
          </a:bodyPr>
          <a:lstStyle/>
          <a:p>
            <a:pPr indent="-304800" lvl="0" marL="457200" rtl="0" algn="l">
              <a:lnSpc>
                <a:spcPct val="200000"/>
              </a:lnSpc>
              <a:spcBef>
                <a:spcPts val="120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The core flow, requesting a ride with a single tap, was intuitive, fast, and easy to complete, even in a simulated high-pressure situation.</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Participants appreciated how quickly they were connected to a driver without needing to input information or make additional decisions.</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Real-time tracking, driver details, and messaging features increased trust and helped users feel informed and comfortable while waiting.</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The app reduces friction in moments of impairment by eliminating common pain points like typing locations, coordinating rides, or searching for options.</a:t>
            </a:r>
            <a:endParaRPr sz="1200">
              <a:solidFill>
                <a:schemeClr val="lt1"/>
              </a:solidFill>
              <a:latin typeface="Red Hat Display"/>
              <a:ea typeface="Red Hat Display"/>
              <a:cs typeface="Red Hat Display"/>
              <a:sym typeface="Red Hat Display"/>
            </a:endParaRPr>
          </a:p>
          <a:p>
            <a:pPr indent="-304800" lvl="0" marL="457200" rtl="0" algn="l">
              <a:lnSpc>
                <a:spcPct val="200000"/>
              </a:lnSpc>
              <a:spcBef>
                <a:spcPts val="0"/>
              </a:spcBef>
              <a:spcAft>
                <a:spcPts val="0"/>
              </a:spcAft>
              <a:buClr>
                <a:schemeClr val="lt1"/>
              </a:buClr>
              <a:buSzPts val="1200"/>
              <a:buFont typeface="Red Hat Display"/>
              <a:buChar char="●"/>
            </a:pPr>
            <a:r>
              <a:rPr lang="en" sz="1200">
                <a:solidFill>
                  <a:schemeClr val="lt1"/>
                </a:solidFill>
                <a:latin typeface="Red Hat Display"/>
                <a:ea typeface="Red Hat Display"/>
                <a:cs typeface="Red Hat Display"/>
                <a:sym typeface="Red Hat Display"/>
              </a:rPr>
              <a:t>Overall, the usability test confirmed the experience is simple, reliable, and well-aligned with how users need to get home safely in real-world situations.</a:t>
            </a:r>
            <a:endParaRPr sz="1200">
              <a:solidFill>
                <a:schemeClr val="lt1"/>
              </a:solidFill>
              <a:latin typeface="Red Hat Display"/>
              <a:ea typeface="Red Hat Display"/>
              <a:cs typeface="Red Hat Display"/>
              <a:sym typeface="Red Hat Display"/>
            </a:endParaRPr>
          </a:p>
          <a:p>
            <a:pPr indent="0" lvl="0" marL="0" rtl="0" algn="l">
              <a:spcBef>
                <a:spcPts val="1200"/>
              </a:spcBef>
              <a:spcAft>
                <a:spcPts val="0"/>
              </a:spcAft>
              <a:buNone/>
            </a:pPr>
            <a:r>
              <a:t/>
            </a:r>
            <a:endParaRPr sz="9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5" name="Shape 1195"/>
        <p:cNvGrpSpPr/>
        <p:nvPr/>
      </p:nvGrpSpPr>
      <p:grpSpPr>
        <a:xfrm>
          <a:off x="0" y="0"/>
          <a:ext cx="0" cy="0"/>
          <a:chOff x="0" y="0"/>
          <a:chExt cx="0" cy="0"/>
        </a:xfrm>
      </p:grpSpPr>
      <p:sp>
        <p:nvSpPr>
          <p:cNvPr id="1196" name="Google Shape;1196;p89"/>
          <p:cNvSpPr txBox="1"/>
          <p:nvPr>
            <p:ph type="title"/>
          </p:nvPr>
        </p:nvSpPr>
        <p:spPr>
          <a:xfrm>
            <a:off x="3063300" y="2277900"/>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Thank you for reading!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69"/>
          <p:cNvSpPr txBox="1"/>
          <p:nvPr>
            <p:ph idx="1" type="subTitle"/>
          </p:nvPr>
        </p:nvSpPr>
        <p:spPr>
          <a:xfrm>
            <a:off x="3948800" y="2343435"/>
            <a:ext cx="4941000" cy="1929900"/>
          </a:xfrm>
          <a:prstGeom prst="rect">
            <a:avLst/>
          </a:prstGeom>
        </p:spPr>
        <p:txBody>
          <a:bodyPr anchorCtr="0" anchor="t" bIns="91425" lIns="0" spcFirstLastPara="1" rIns="91425" wrap="square" tIns="91425">
            <a:noAutofit/>
          </a:bodyPr>
          <a:lstStyle/>
          <a:p>
            <a:pPr indent="-311150" lvl="0" marL="457200" rtl="0" algn="l">
              <a:lnSpc>
                <a:spcPct val="150000"/>
              </a:lnSpc>
              <a:spcBef>
                <a:spcPts val="1200"/>
              </a:spcBef>
              <a:spcAft>
                <a:spcPts val="0"/>
              </a:spcAft>
              <a:buSzPts val="1300"/>
              <a:buChar char="●"/>
            </a:pPr>
            <a:r>
              <a:rPr lang="en" sz="1300"/>
              <a:t>Create a fast, intuitive safety app that enables users to access a safe ride home with minimal effort.</a:t>
            </a:r>
            <a:endParaRPr sz="1300"/>
          </a:p>
          <a:p>
            <a:pPr indent="-311150" lvl="0" marL="457200" rtl="0" algn="l">
              <a:lnSpc>
                <a:spcPct val="150000"/>
              </a:lnSpc>
              <a:spcBef>
                <a:spcPts val="0"/>
              </a:spcBef>
              <a:spcAft>
                <a:spcPts val="0"/>
              </a:spcAft>
              <a:buSzPts val="1300"/>
              <a:buChar char="●"/>
            </a:pPr>
            <a:r>
              <a:rPr lang="en" sz="1300"/>
              <a:t>Enable one-tap connection to trusted drivers, reducing cognitive load in urgent or impaired situations.</a:t>
            </a:r>
            <a:endParaRPr sz="1300"/>
          </a:p>
          <a:p>
            <a:pPr indent="-311150" lvl="0" marL="457200" rtl="0" algn="l">
              <a:lnSpc>
                <a:spcPct val="150000"/>
              </a:lnSpc>
              <a:spcBef>
                <a:spcPts val="0"/>
              </a:spcBef>
              <a:spcAft>
                <a:spcPts val="0"/>
              </a:spcAft>
              <a:buSzPts val="1300"/>
              <a:buChar char="●"/>
            </a:pPr>
            <a:r>
              <a:rPr lang="en" sz="1300"/>
              <a:t>Reduce the likelihood of unsafe decisions by providing an immediate and reliable transportation solution.</a:t>
            </a:r>
            <a:endParaRPr sz="1300"/>
          </a:p>
          <a:p>
            <a:pPr indent="-311150" lvl="0" marL="457200" rtl="0" algn="l">
              <a:lnSpc>
                <a:spcPct val="150000"/>
              </a:lnSpc>
              <a:spcBef>
                <a:spcPts val="0"/>
              </a:spcBef>
              <a:spcAft>
                <a:spcPts val="0"/>
              </a:spcAft>
              <a:buSzPts val="1300"/>
              <a:buChar char="●"/>
            </a:pPr>
            <a:r>
              <a:rPr lang="en" sz="1300"/>
              <a:t>Build user trust by delivering a consistent, dependable experience that prioritizes safety and ease of use.</a:t>
            </a:r>
            <a:endParaRPr sz="1300"/>
          </a:p>
        </p:txBody>
      </p:sp>
      <p:sp>
        <p:nvSpPr>
          <p:cNvPr id="874" name="Google Shape;874;p69"/>
          <p:cNvSpPr txBox="1"/>
          <p:nvPr>
            <p:ph type="title"/>
          </p:nvPr>
        </p:nvSpPr>
        <p:spPr>
          <a:xfrm>
            <a:off x="3948800" y="1956950"/>
            <a:ext cx="49665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Objectives &amp; Goals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sp>
        <p:nvSpPr>
          <p:cNvPr id="879" name="Google Shape;879;p70"/>
          <p:cNvSpPr txBox="1"/>
          <p:nvPr/>
        </p:nvSpPr>
        <p:spPr>
          <a:xfrm>
            <a:off x="827425" y="2348350"/>
            <a:ext cx="389400" cy="37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880" name="Google Shape;880;p70"/>
          <p:cNvCxnSpPr>
            <a:endCxn id="881" idx="3"/>
          </p:cNvCxnSpPr>
          <p:nvPr/>
        </p:nvCxnSpPr>
        <p:spPr>
          <a:xfrm>
            <a:off x="-5600" y="3858050"/>
            <a:ext cx="8387700" cy="0"/>
          </a:xfrm>
          <a:prstGeom prst="straightConnector1">
            <a:avLst/>
          </a:prstGeom>
          <a:noFill/>
          <a:ln cap="flat" cmpd="sng" w="9525">
            <a:solidFill>
              <a:schemeClr val="accent5"/>
            </a:solidFill>
            <a:prstDash val="solid"/>
            <a:round/>
            <a:headEnd len="med" w="med" type="none"/>
            <a:tailEnd len="med" w="med" type="none"/>
          </a:ln>
        </p:spPr>
      </p:cxnSp>
      <p:cxnSp>
        <p:nvCxnSpPr>
          <p:cNvPr id="882" name="Google Shape;882;p70"/>
          <p:cNvCxnSpPr/>
          <p:nvPr/>
        </p:nvCxnSpPr>
        <p:spPr>
          <a:xfrm>
            <a:off x="684126" y="2572600"/>
            <a:ext cx="7059300" cy="0"/>
          </a:xfrm>
          <a:prstGeom prst="straightConnector1">
            <a:avLst/>
          </a:prstGeom>
          <a:noFill/>
          <a:ln cap="flat" cmpd="sng" w="9525">
            <a:solidFill>
              <a:schemeClr val="accent5"/>
            </a:solidFill>
            <a:prstDash val="solid"/>
            <a:round/>
            <a:headEnd len="med" w="med" type="none"/>
            <a:tailEnd len="med" w="med" type="none"/>
          </a:ln>
        </p:spPr>
      </p:cxnSp>
      <p:cxnSp>
        <p:nvCxnSpPr>
          <p:cNvPr id="883" name="Google Shape;883;p70"/>
          <p:cNvCxnSpPr/>
          <p:nvPr/>
        </p:nvCxnSpPr>
        <p:spPr>
          <a:xfrm>
            <a:off x="3976400" y="1283824"/>
            <a:ext cx="0" cy="1292100"/>
          </a:xfrm>
          <a:prstGeom prst="straightConnector1">
            <a:avLst/>
          </a:prstGeom>
          <a:noFill/>
          <a:ln cap="flat" cmpd="sng" w="9525">
            <a:solidFill>
              <a:schemeClr val="accent5"/>
            </a:solidFill>
            <a:prstDash val="solid"/>
            <a:round/>
            <a:headEnd len="med" w="med" type="none"/>
            <a:tailEnd len="med" w="med" type="none"/>
          </a:ln>
        </p:spPr>
      </p:cxnSp>
      <p:cxnSp>
        <p:nvCxnSpPr>
          <p:cNvPr id="884" name="Google Shape;884;p70"/>
          <p:cNvCxnSpPr/>
          <p:nvPr/>
        </p:nvCxnSpPr>
        <p:spPr>
          <a:xfrm>
            <a:off x="2672937" y="1287123"/>
            <a:ext cx="0" cy="3860700"/>
          </a:xfrm>
          <a:prstGeom prst="straightConnector1">
            <a:avLst/>
          </a:prstGeom>
          <a:noFill/>
          <a:ln cap="flat" cmpd="sng" w="9525">
            <a:solidFill>
              <a:schemeClr val="accent5"/>
            </a:solidFill>
            <a:prstDash val="solid"/>
            <a:round/>
            <a:headEnd len="med" w="med" type="none"/>
            <a:tailEnd len="med" w="med" type="none"/>
          </a:ln>
        </p:spPr>
      </p:cxnSp>
      <p:cxnSp>
        <p:nvCxnSpPr>
          <p:cNvPr id="885" name="Google Shape;885;p70"/>
          <p:cNvCxnSpPr/>
          <p:nvPr/>
        </p:nvCxnSpPr>
        <p:spPr>
          <a:xfrm>
            <a:off x="5211550" y="1287125"/>
            <a:ext cx="0" cy="3860700"/>
          </a:xfrm>
          <a:prstGeom prst="straightConnector1">
            <a:avLst/>
          </a:prstGeom>
          <a:noFill/>
          <a:ln cap="flat" cmpd="sng" w="9525">
            <a:solidFill>
              <a:schemeClr val="accent5"/>
            </a:solidFill>
            <a:prstDash val="solid"/>
            <a:round/>
            <a:headEnd len="med" w="med" type="none"/>
            <a:tailEnd len="med" w="med" type="none"/>
          </a:ln>
        </p:spPr>
      </p:cxnSp>
      <p:cxnSp>
        <p:nvCxnSpPr>
          <p:cNvPr id="886" name="Google Shape;886;p70"/>
          <p:cNvCxnSpPr/>
          <p:nvPr/>
        </p:nvCxnSpPr>
        <p:spPr>
          <a:xfrm flipH="1">
            <a:off x="7748050" y="1930470"/>
            <a:ext cx="6300" cy="1927800"/>
          </a:xfrm>
          <a:prstGeom prst="straightConnector1">
            <a:avLst/>
          </a:prstGeom>
          <a:noFill/>
          <a:ln cap="flat" cmpd="sng" w="9525">
            <a:solidFill>
              <a:schemeClr val="accent5"/>
            </a:solidFill>
            <a:prstDash val="solid"/>
            <a:round/>
            <a:headEnd len="med" w="med" type="none"/>
            <a:tailEnd len="med" w="med" type="none"/>
          </a:ln>
        </p:spPr>
      </p:cxnSp>
      <p:sp>
        <p:nvSpPr>
          <p:cNvPr id="887" name="Google Shape;887;p70"/>
          <p:cNvSpPr/>
          <p:nvPr/>
        </p:nvSpPr>
        <p:spPr>
          <a:xfrm>
            <a:off x="5757124" y="1287100"/>
            <a:ext cx="768300" cy="1285500"/>
          </a:xfrm>
          <a:prstGeom prst="snip2DiagRect">
            <a:avLst>
              <a:gd fmla="val 0" name="adj1"/>
              <a:gd fmla="val 4828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88" name="Google Shape;888;p70"/>
          <p:cNvSpPr/>
          <p:nvPr/>
        </p:nvSpPr>
        <p:spPr>
          <a:xfrm>
            <a:off x="5211695" y="1287100"/>
            <a:ext cx="544200" cy="12855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89" name="Google Shape;889;p70"/>
          <p:cNvSpPr/>
          <p:nvPr/>
        </p:nvSpPr>
        <p:spPr>
          <a:xfrm>
            <a:off x="684124" y="1287100"/>
            <a:ext cx="768300" cy="1285500"/>
          </a:xfrm>
          <a:prstGeom prst="snip2DiagRect">
            <a:avLst>
              <a:gd fmla="val 0" name="adj1"/>
              <a:gd fmla="val 4828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90" name="Google Shape;890;p70"/>
          <p:cNvSpPr/>
          <p:nvPr/>
        </p:nvSpPr>
        <p:spPr>
          <a:xfrm>
            <a:off x="138695" y="1287100"/>
            <a:ext cx="544200" cy="12855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91" name="Google Shape;891;p70"/>
          <p:cNvSpPr/>
          <p:nvPr/>
        </p:nvSpPr>
        <p:spPr>
          <a:xfrm>
            <a:off x="3216474" y="2572600"/>
            <a:ext cx="768300" cy="1285500"/>
          </a:xfrm>
          <a:prstGeom prst="snip2DiagRect">
            <a:avLst>
              <a:gd fmla="val 0" name="adj1"/>
              <a:gd fmla="val 48289"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92" name="Google Shape;892;p70"/>
          <p:cNvSpPr/>
          <p:nvPr/>
        </p:nvSpPr>
        <p:spPr>
          <a:xfrm>
            <a:off x="2671045" y="2572600"/>
            <a:ext cx="544200" cy="1285500"/>
          </a:xfrm>
          <a:prstGeom prst="snip2DiagRect">
            <a:avLst>
              <a:gd fmla="val 0" name="adj1"/>
              <a:gd fmla="val 50000"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cxnSp>
        <p:nvCxnSpPr>
          <p:cNvPr id="893" name="Google Shape;893;p70"/>
          <p:cNvCxnSpPr/>
          <p:nvPr/>
        </p:nvCxnSpPr>
        <p:spPr>
          <a:xfrm flipH="1" rot="10800000">
            <a:off x="688600" y="1284420"/>
            <a:ext cx="6449100" cy="2700"/>
          </a:xfrm>
          <a:prstGeom prst="straightConnector1">
            <a:avLst/>
          </a:prstGeom>
          <a:noFill/>
          <a:ln cap="flat" cmpd="sng" w="9525">
            <a:solidFill>
              <a:schemeClr val="accent5"/>
            </a:solidFill>
            <a:prstDash val="solid"/>
            <a:round/>
            <a:headEnd len="med" w="med" type="none"/>
            <a:tailEnd len="med" w="med" type="none"/>
          </a:ln>
        </p:spPr>
      </p:cxnSp>
      <p:sp>
        <p:nvSpPr>
          <p:cNvPr id="881" name="Google Shape;881;p70"/>
          <p:cNvSpPr/>
          <p:nvPr/>
        </p:nvSpPr>
        <p:spPr>
          <a:xfrm>
            <a:off x="7748050" y="3858050"/>
            <a:ext cx="1268100" cy="1278900"/>
          </a:xfrm>
          <a:prstGeom prst="snip2DiagRect">
            <a:avLst>
              <a:gd fmla="val 0" name="adj1"/>
              <a:gd fmla="val 44763" name="adj2"/>
            </a:avLst>
          </a:prstGeom>
          <a:no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Red Hat Display"/>
              <a:ea typeface="Red Hat Display"/>
              <a:cs typeface="Red Hat Display"/>
              <a:sym typeface="Red Hat Display"/>
            </a:endParaRPr>
          </a:p>
        </p:txBody>
      </p:sp>
      <p:sp>
        <p:nvSpPr>
          <p:cNvPr id="894" name="Google Shape;894;p70"/>
          <p:cNvSpPr txBox="1"/>
          <p:nvPr>
            <p:ph type="title"/>
          </p:nvPr>
        </p:nvSpPr>
        <p:spPr>
          <a:xfrm>
            <a:off x="228600" y="420017"/>
            <a:ext cx="64803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The Process</a:t>
            </a:r>
            <a:endParaRPr sz="4000"/>
          </a:p>
        </p:txBody>
      </p:sp>
      <p:pic>
        <p:nvPicPr>
          <p:cNvPr id="895" name="Google Shape;895;p70" title="magnifying-glass-pale-green-background_1336216-1525.jpg"/>
          <p:cNvPicPr preferRelativeResize="0"/>
          <p:nvPr>
            <p:ph idx="2" type="pic"/>
          </p:nvPr>
        </p:nvPicPr>
        <p:blipFill rotWithShape="1">
          <a:blip r:embed="rId3">
            <a:alphaModFix/>
          </a:blip>
          <a:srcRect b="0" l="36001" r="19" t="0"/>
          <a:stretch/>
        </p:blipFill>
        <p:spPr>
          <a:xfrm>
            <a:off x="1446025" y="1291825"/>
            <a:ext cx="1232400" cy="1283100"/>
          </a:xfrm>
          <a:prstGeom prst="snip1Rect">
            <a:avLst>
              <a:gd fmla="val 16667" name="adj"/>
            </a:avLst>
          </a:prstGeom>
        </p:spPr>
      </p:pic>
      <p:pic>
        <p:nvPicPr>
          <p:cNvPr id="896" name="Google Shape;896;p70" title="green pen.jpg"/>
          <p:cNvPicPr preferRelativeResize="0"/>
          <p:nvPr>
            <p:ph idx="3" type="pic"/>
          </p:nvPr>
        </p:nvPicPr>
        <p:blipFill rotWithShape="1">
          <a:blip r:embed="rId4">
            <a:alphaModFix/>
          </a:blip>
          <a:srcRect b="0" l="21581" r="15132" t="12088"/>
          <a:stretch/>
        </p:blipFill>
        <p:spPr>
          <a:xfrm>
            <a:off x="6526650" y="1291825"/>
            <a:ext cx="1232400" cy="1283100"/>
          </a:xfrm>
          <a:prstGeom prst="snip1Rect">
            <a:avLst>
              <a:gd fmla="val 16667" name="adj"/>
            </a:avLst>
          </a:prstGeom>
        </p:spPr>
      </p:pic>
      <p:pic>
        <p:nvPicPr>
          <p:cNvPr id="897" name="Google Shape;897;p70" title="light-bulb-vector-background-green-energy-technology_974729-47063.jpg"/>
          <p:cNvPicPr preferRelativeResize="0"/>
          <p:nvPr>
            <p:ph idx="4" type="pic"/>
          </p:nvPr>
        </p:nvPicPr>
        <p:blipFill rotWithShape="1">
          <a:blip r:embed="rId5">
            <a:alphaModFix/>
          </a:blip>
          <a:srcRect b="0" l="18235" r="18229" t="0"/>
          <a:stretch/>
        </p:blipFill>
        <p:spPr>
          <a:xfrm>
            <a:off x="3982125" y="2570200"/>
            <a:ext cx="1232400" cy="1292100"/>
          </a:xfrm>
          <a:prstGeom prst="snip1Rect">
            <a:avLst>
              <a:gd fmla="val 16667" name="adj"/>
            </a:avLst>
          </a:prstGeom>
        </p:spPr>
      </p:pic>
      <p:sp>
        <p:nvSpPr>
          <p:cNvPr id="898" name="Google Shape;898;p70"/>
          <p:cNvSpPr txBox="1"/>
          <p:nvPr>
            <p:ph idx="1" type="subTitle"/>
          </p:nvPr>
        </p:nvSpPr>
        <p:spPr>
          <a:xfrm>
            <a:off x="228477" y="2667425"/>
            <a:ext cx="19473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Discover</a:t>
            </a:r>
            <a:endParaRPr/>
          </a:p>
        </p:txBody>
      </p:sp>
      <p:sp>
        <p:nvSpPr>
          <p:cNvPr id="899" name="Google Shape;899;p70"/>
          <p:cNvSpPr txBox="1"/>
          <p:nvPr>
            <p:ph idx="5" type="subTitle"/>
          </p:nvPr>
        </p:nvSpPr>
        <p:spPr>
          <a:xfrm>
            <a:off x="228475" y="2998489"/>
            <a:ext cx="2195100" cy="690300"/>
          </a:xfrm>
          <a:prstGeom prst="rect">
            <a:avLst/>
          </a:prstGeom>
          <a:ln>
            <a:noFill/>
          </a:ln>
        </p:spPr>
        <p:txBody>
          <a:bodyPr anchorCtr="0" anchor="t" bIns="91425" lIns="0" spcFirstLastPara="1" rIns="91425" wrap="square" tIns="0">
            <a:noAutofit/>
          </a:bodyPr>
          <a:lstStyle/>
          <a:p>
            <a:pPr indent="-279400" lvl="0" marL="457200" rtl="0" algn="l">
              <a:lnSpc>
                <a:spcPct val="115000"/>
              </a:lnSpc>
              <a:spcBef>
                <a:spcPts val="0"/>
              </a:spcBef>
              <a:spcAft>
                <a:spcPts val="0"/>
              </a:spcAft>
              <a:buClr>
                <a:schemeClr val="lt1"/>
              </a:buClr>
              <a:buSzPts val="800"/>
              <a:buFont typeface="Red Hat Display"/>
              <a:buChar char="●"/>
            </a:pPr>
            <a:r>
              <a:rPr lang="en" sz="800"/>
              <a:t>Competitor Analysis</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User Interviews</a:t>
            </a:r>
            <a:endParaRPr sz="800"/>
          </a:p>
          <a:p>
            <a:pPr indent="0" lvl="0" marL="0" rtl="0" algn="l">
              <a:lnSpc>
                <a:spcPct val="115000"/>
              </a:lnSpc>
              <a:spcBef>
                <a:spcPts val="800"/>
              </a:spcBef>
              <a:spcAft>
                <a:spcPts val="800"/>
              </a:spcAft>
              <a:buNone/>
            </a:pPr>
            <a:r>
              <a:t/>
            </a:r>
            <a:endParaRPr sz="100"/>
          </a:p>
        </p:txBody>
      </p:sp>
      <p:sp>
        <p:nvSpPr>
          <p:cNvPr id="900" name="Google Shape;900;p70"/>
          <p:cNvSpPr txBox="1"/>
          <p:nvPr>
            <p:ph idx="6" type="subTitle"/>
          </p:nvPr>
        </p:nvSpPr>
        <p:spPr>
          <a:xfrm>
            <a:off x="2833342" y="3971788"/>
            <a:ext cx="19473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Define</a:t>
            </a:r>
            <a:endParaRPr/>
          </a:p>
        </p:txBody>
      </p:sp>
      <p:sp>
        <p:nvSpPr>
          <p:cNvPr id="901" name="Google Shape;901;p70"/>
          <p:cNvSpPr txBox="1"/>
          <p:nvPr>
            <p:ph idx="7" type="subTitle"/>
          </p:nvPr>
        </p:nvSpPr>
        <p:spPr>
          <a:xfrm>
            <a:off x="2833350" y="4311762"/>
            <a:ext cx="2195100" cy="440400"/>
          </a:xfrm>
          <a:prstGeom prst="rect">
            <a:avLst/>
          </a:prstGeom>
        </p:spPr>
        <p:txBody>
          <a:bodyPr anchorCtr="0" anchor="t" bIns="91425" lIns="0" spcFirstLastPara="1" rIns="91425" wrap="square" tIns="0">
            <a:noAutofit/>
          </a:bodyPr>
          <a:lstStyle/>
          <a:p>
            <a:pPr indent="-279400" lvl="0" marL="457200" rtl="0" algn="l">
              <a:lnSpc>
                <a:spcPct val="115000"/>
              </a:lnSpc>
              <a:spcBef>
                <a:spcPts val="0"/>
              </a:spcBef>
              <a:spcAft>
                <a:spcPts val="0"/>
              </a:spcAft>
              <a:buClr>
                <a:schemeClr val="lt1"/>
              </a:buClr>
              <a:buSzPts val="800"/>
              <a:buFont typeface="Red Hat Display"/>
              <a:buChar char="●"/>
            </a:pPr>
            <a:r>
              <a:rPr lang="en" sz="800"/>
              <a:t>User Persona</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Customer Journey Map</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User Flow</a:t>
            </a:r>
            <a:endParaRPr sz="100"/>
          </a:p>
        </p:txBody>
      </p:sp>
      <p:sp>
        <p:nvSpPr>
          <p:cNvPr id="902" name="Google Shape;902;p70"/>
          <p:cNvSpPr txBox="1"/>
          <p:nvPr>
            <p:ph idx="8" type="subTitle"/>
          </p:nvPr>
        </p:nvSpPr>
        <p:spPr>
          <a:xfrm>
            <a:off x="5382242" y="2686145"/>
            <a:ext cx="19473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Design</a:t>
            </a:r>
            <a:endParaRPr/>
          </a:p>
        </p:txBody>
      </p:sp>
      <p:sp>
        <p:nvSpPr>
          <p:cNvPr id="903" name="Google Shape;903;p70"/>
          <p:cNvSpPr txBox="1"/>
          <p:nvPr>
            <p:ph idx="9" type="subTitle"/>
          </p:nvPr>
        </p:nvSpPr>
        <p:spPr>
          <a:xfrm>
            <a:off x="5382250" y="2990511"/>
            <a:ext cx="2195100" cy="440400"/>
          </a:xfrm>
          <a:prstGeom prst="rect">
            <a:avLst/>
          </a:prstGeom>
        </p:spPr>
        <p:txBody>
          <a:bodyPr anchorCtr="0" anchor="t" bIns="91425" lIns="0" spcFirstLastPara="1" rIns="91425" wrap="square" tIns="0">
            <a:noAutofit/>
          </a:bodyPr>
          <a:lstStyle/>
          <a:p>
            <a:pPr indent="-279400" lvl="0" marL="457200" rtl="0" algn="l">
              <a:lnSpc>
                <a:spcPct val="115000"/>
              </a:lnSpc>
              <a:spcBef>
                <a:spcPts val="0"/>
              </a:spcBef>
              <a:spcAft>
                <a:spcPts val="0"/>
              </a:spcAft>
              <a:buClr>
                <a:schemeClr val="lt1"/>
              </a:buClr>
              <a:buSzPts val="800"/>
              <a:buFont typeface="Red Hat Display"/>
              <a:buChar char="●"/>
            </a:pPr>
            <a:r>
              <a:rPr lang="en" sz="800"/>
              <a:t>Prototype Overview</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Core Experience  Screens</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User Testing</a:t>
            </a:r>
            <a:endParaRPr sz="800"/>
          </a:p>
          <a:p>
            <a:pPr indent="-279400" lvl="0" marL="457200" rtl="0" algn="l">
              <a:lnSpc>
                <a:spcPct val="115000"/>
              </a:lnSpc>
              <a:spcBef>
                <a:spcPts val="0"/>
              </a:spcBef>
              <a:spcAft>
                <a:spcPts val="0"/>
              </a:spcAft>
              <a:buClr>
                <a:schemeClr val="lt1"/>
              </a:buClr>
              <a:buSzPts val="800"/>
              <a:buFont typeface="Red Hat Display"/>
              <a:buChar char="●"/>
            </a:pPr>
            <a:r>
              <a:rPr lang="en" sz="800"/>
              <a:t>Final Iteration</a:t>
            </a:r>
            <a:endParaRPr sz="800"/>
          </a:p>
          <a:p>
            <a:pPr indent="0" lvl="0" marL="0" rtl="0" algn="l">
              <a:lnSpc>
                <a:spcPct val="115000"/>
              </a:lnSpc>
              <a:spcBef>
                <a:spcPts val="800"/>
              </a:spcBef>
              <a:spcAft>
                <a:spcPts val="800"/>
              </a:spcAft>
              <a:buNone/>
            </a:pPr>
            <a:r>
              <a:t/>
            </a:r>
            <a:endParaRPr sz="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71"/>
          <p:cNvSpPr txBox="1"/>
          <p:nvPr>
            <p:ph type="title"/>
          </p:nvPr>
        </p:nvSpPr>
        <p:spPr>
          <a:xfrm>
            <a:off x="228600" y="2160392"/>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Discover</a:t>
            </a:r>
            <a:endParaRPr/>
          </a:p>
        </p:txBody>
      </p:sp>
      <p:sp>
        <p:nvSpPr>
          <p:cNvPr id="909" name="Google Shape;909;p71"/>
          <p:cNvSpPr txBox="1"/>
          <p:nvPr>
            <p:ph idx="1" type="subTitle"/>
          </p:nvPr>
        </p:nvSpPr>
        <p:spPr>
          <a:xfrm>
            <a:off x="228600" y="2800192"/>
            <a:ext cx="4916700" cy="5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Competitive Research</a:t>
            </a:r>
            <a:endParaRPr sz="1600"/>
          </a:p>
          <a:p>
            <a:pPr indent="0" lvl="0" marL="0" rtl="0" algn="l">
              <a:spcBef>
                <a:spcPts val="0"/>
              </a:spcBef>
              <a:spcAft>
                <a:spcPts val="0"/>
              </a:spcAft>
              <a:buNone/>
            </a:pPr>
            <a:r>
              <a:rPr lang="en" sz="1600"/>
              <a:t>&amp; User Interviews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cxnSp>
        <p:nvCxnSpPr>
          <p:cNvPr id="914" name="Google Shape;914;p72"/>
          <p:cNvCxnSpPr/>
          <p:nvPr/>
        </p:nvCxnSpPr>
        <p:spPr>
          <a:xfrm>
            <a:off x="3808425" y="2422175"/>
            <a:ext cx="5108400" cy="0"/>
          </a:xfrm>
          <a:prstGeom prst="straightConnector1">
            <a:avLst/>
          </a:prstGeom>
          <a:noFill/>
          <a:ln cap="flat" cmpd="sng" w="9525">
            <a:solidFill>
              <a:schemeClr val="accent5"/>
            </a:solidFill>
            <a:prstDash val="solid"/>
            <a:round/>
            <a:headEnd len="med" w="med" type="none"/>
            <a:tailEnd len="med" w="med" type="none"/>
          </a:ln>
        </p:spPr>
      </p:cxnSp>
      <p:cxnSp>
        <p:nvCxnSpPr>
          <p:cNvPr id="915" name="Google Shape;915;p72"/>
          <p:cNvCxnSpPr/>
          <p:nvPr/>
        </p:nvCxnSpPr>
        <p:spPr>
          <a:xfrm rot="10800000">
            <a:off x="6362625" y="468425"/>
            <a:ext cx="0" cy="3907500"/>
          </a:xfrm>
          <a:prstGeom prst="straightConnector1">
            <a:avLst/>
          </a:prstGeom>
          <a:noFill/>
          <a:ln cap="flat" cmpd="sng" w="9525">
            <a:solidFill>
              <a:schemeClr val="accent5"/>
            </a:solidFill>
            <a:prstDash val="solid"/>
            <a:round/>
            <a:headEnd len="med" w="med" type="none"/>
            <a:tailEnd len="med" w="med" type="none"/>
          </a:ln>
        </p:spPr>
      </p:cxnSp>
      <p:sp>
        <p:nvSpPr>
          <p:cNvPr id="916" name="Google Shape;916;p72"/>
          <p:cNvSpPr txBox="1"/>
          <p:nvPr/>
        </p:nvSpPr>
        <p:spPr>
          <a:xfrm>
            <a:off x="5409075" y="60580"/>
            <a:ext cx="19071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latin typeface="Red Hat Display"/>
                <a:ea typeface="Red Hat Display"/>
                <a:cs typeface="Red Hat Display"/>
                <a:sym typeface="Red Hat Display"/>
              </a:rPr>
              <a:t>SWOT Analysis</a:t>
            </a:r>
            <a:endParaRPr sz="2000">
              <a:solidFill>
                <a:schemeClr val="dk2"/>
              </a:solidFill>
              <a:latin typeface="Red Hat Display"/>
              <a:ea typeface="Red Hat Display"/>
              <a:cs typeface="Red Hat Display"/>
              <a:sym typeface="Red Hat Display"/>
            </a:endParaRPr>
          </a:p>
        </p:txBody>
      </p:sp>
      <p:sp>
        <p:nvSpPr>
          <p:cNvPr id="917" name="Google Shape;917;p72"/>
          <p:cNvSpPr txBox="1"/>
          <p:nvPr/>
        </p:nvSpPr>
        <p:spPr>
          <a:xfrm>
            <a:off x="4081575" y="1271168"/>
            <a:ext cx="2145900" cy="615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800">
                <a:solidFill>
                  <a:schemeClr val="lt1"/>
                </a:solidFill>
                <a:latin typeface="Red Hat Display"/>
                <a:ea typeface="Red Hat Display"/>
                <a:cs typeface="Red Hat Display"/>
                <a:sym typeface="Red Hat Display"/>
              </a:rPr>
              <a:t>Ariv’s one-tap, emergency-first design provides fast access to trusted contacts through an automated support system, creating a reliable, low-cost safety solution for high-stress situations. </a:t>
            </a:r>
            <a:endParaRPr sz="800">
              <a:solidFill>
                <a:schemeClr val="lt1"/>
              </a:solidFill>
              <a:latin typeface="Red Hat Display"/>
              <a:ea typeface="Red Hat Display"/>
              <a:cs typeface="Red Hat Display"/>
              <a:sym typeface="Red Hat Display"/>
            </a:endParaRPr>
          </a:p>
        </p:txBody>
      </p:sp>
      <p:sp>
        <p:nvSpPr>
          <p:cNvPr id="918" name="Google Shape;918;p72"/>
          <p:cNvSpPr txBox="1"/>
          <p:nvPr/>
        </p:nvSpPr>
        <p:spPr>
          <a:xfrm>
            <a:off x="6708900" y="1271175"/>
            <a:ext cx="2007900" cy="615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800">
                <a:solidFill>
                  <a:schemeClr val="lt1"/>
                </a:solidFill>
                <a:latin typeface="Red Hat Display"/>
                <a:ea typeface="Red Hat Display"/>
                <a:cs typeface="Red Hat Display"/>
                <a:sym typeface="Red Hat Display"/>
              </a:rPr>
              <a:t>Ariv’s reliance on trusted contacts and group adoption can limit reliability and requires thoughtful setup to maintain a simple, effective experience.</a:t>
            </a:r>
            <a:endParaRPr sz="800">
              <a:solidFill>
                <a:schemeClr val="lt1"/>
              </a:solidFill>
              <a:latin typeface="Red Hat Display"/>
              <a:ea typeface="Red Hat Display"/>
              <a:cs typeface="Red Hat Display"/>
              <a:sym typeface="Red Hat Display"/>
            </a:endParaRPr>
          </a:p>
          <a:p>
            <a:pPr indent="0" lvl="0" marL="0" rtl="0" algn="ctr">
              <a:spcBef>
                <a:spcPts val="0"/>
              </a:spcBef>
              <a:spcAft>
                <a:spcPts val="0"/>
              </a:spcAft>
              <a:buNone/>
            </a:pPr>
            <a:r>
              <a:t/>
            </a:r>
            <a:endParaRPr sz="800">
              <a:solidFill>
                <a:schemeClr val="lt1"/>
              </a:solidFill>
              <a:latin typeface="Red Hat Display"/>
              <a:ea typeface="Red Hat Display"/>
              <a:cs typeface="Red Hat Display"/>
              <a:sym typeface="Red Hat Display"/>
            </a:endParaRPr>
          </a:p>
        </p:txBody>
      </p:sp>
      <p:sp>
        <p:nvSpPr>
          <p:cNvPr id="919" name="Google Shape;919;p72"/>
          <p:cNvSpPr txBox="1"/>
          <p:nvPr/>
        </p:nvSpPr>
        <p:spPr>
          <a:xfrm>
            <a:off x="4081575" y="3097775"/>
            <a:ext cx="2145900" cy="615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800">
                <a:solidFill>
                  <a:schemeClr val="lt1"/>
                </a:solidFill>
                <a:latin typeface="Red Hat Display"/>
                <a:ea typeface="Red Hat Display"/>
                <a:cs typeface="Red Hat Display"/>
                <a:sym typeface="Red Hat Display"/>
              </a:rPr>
              <a:t>Opportunities include modernizing outdated Safe Ride systems, expanding through partnerships and personal networks, and extending the one-tap emergency model to other high-risk situations.  </a:t>
            </a:r>
            <a:endParaRPr sz="800">
              <a:solidFill>
                <a:schemeClr val="lt1"/>
              </a:solidFill>
              <a:latin typeface="Red Hat Display"/>
              <a:ea typeface="Red Hat Display"/>
              <a:cs typeface="Red Hat Display"/>
              <a:sym typeface="Red Hat Display"/>
            </a:endParaRPr>
          </a:p>
        </p:txBody>
      </p:sp>
      <p:sp>
        <p:nvSpPr>
          <p:cNvPr id="920" name="Google Shape;920;p72"/>
          <p:cNvSpPr txBox="1"/>
          <p:nvPr/>
        </p:nvSpPr>
        <p:spPr>
          <a:xfrm>
            <a:off x="6708900" y="3106204"/>
            <a:ext cx="2007900" cy="6156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None/>
            </a:pPr>
            <a:r>
              <a:rPr lang="en" sz="800">
                <a:solidFill>
                  <a:schemeClr val="lt1"/>
                </a:solidFill>
                <a:latin typeface="Red Hat Display"/>
                <a:ea typeface="Red Hat Display"/>
                <a:cs typeface="Red Hat Display"/>
                <a:sym typeface="Red Hat Display"/>
              </a:rPr>
              <a:t>M</a:t>
            </a:r>
            <a:r>
              <a:rPr lang="en" sz="800">
                <a:solidFill>
                  <a:schemeClr val="lt1"/>
                </a:solidFill>
                <a:latin typeface="Red Hat Display"/>
                <a:ea typeface="Red Hat Display"/>
                <a:cs typeface="Red Hat Display"/>
                <a:sym typeface="Red Hat Display"/>
              </a:rPr>
              <a:t>ajor threats include competition from Uber and Lyft, user forgetfulness in emergencies, and trust or liability concerns that could impact long-term adoption.</a:t>
            </a:r>
            <a:endParaRPr sz="800">
              <a:solidFill>
                <a:schemeClr val="lt1"/>
              </a:solidFill>
              <a:latin typeface="Red Hat Display"/>
              <a:ea typeface="Red Hat Display"/>
              <a:cs typeface="Red Hat Display"/>
              <a:sym typeface="Red Hat Display"/>
            </a:endParaRPr>
          </a:p>
          <a:p>
            <a:pPr indent="0" lvl="0" marL="0" rtl="0" algn="ctr">
              <a:spcBef>
                <a:spcPts val="0"/>
              </a:spcBef>
              <a:spcAft>
                <a:spcPts val="0"/>
              </a:spcAft>
              <a:buNone/>
            </a:pPr>
            <a:r>
              <a:t/>
            </a:r>
            <a:endParaRPr sz="800">
              <a:solidFill>
                <a:schemeClr val="lt1"/>
              </a:solidFill>
              <a:latin typeface="Red Hat Display"/>
              <a:ea typeface="Red Hat Display"/>
              <a:cs typeface="Red Hat Display"/>
              <a:sym typeface="Red Hat Display"/>
            </a:endParaRPr>
          </a:p>
        </p:txBody>
      </p:sp>
      <p:sp>
        <p:nvSpPr>
          <p:cNvPr id="921" name="Google Shape;921;p72"/>
          <p:cNvSpPr/>
          <p:nvPr/>
        </p:nvSpPr>
        <p:spPr>
          <a:xfrm>
            <a:off x="4474125" y="983225"/>
            <a:ext cx="1222800" cy="2520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000">
                <a:solidFill>
                  <a:schemeClr val="lt1"/>
                </a:solidFill>
                <a:latin typeface="Red Hat Display Medium"/>
                <a:ea typeface="Red Hat Display Medium"/>
                <a:cs typeface="Red Hat Display Medium"/>
                <a:sym typeface="Red Hat Display Medium"/>
              </a:rPr>
              <a:t>Strengths</a:t>
            </a:r>
            <a:endParaRPr sz="1000">
              <a:solidFill>
                <a:schemeClr val="lt1"/>
              </a:solidFill>
              <a:latin typeface="Red Hat Display Medium"/>
              <a:ea typeface="Red Hat Display Medium"/>
              <a:cs typeface="Red Hat Display Medium"/>
              <a:sym typeface="Red Hat Display Medium"/>
            </a:endParaRPr>
          </a:p>
        </p:txBody>
      </p:sp>
      <p:sp>
        <p:nvSpPr>
          <p:cNvPr id="922" name="Google Shape;922;p72"/>
          <p:cNvSpPr/>
          <p:nvPr/>
        </p:nvSpPr>
        <p:spPr>
          <a:xfrm>
            <a:off x="7101450" y="983225"/>
            <a:ext cx="1222800" cy="2520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000">
                <a:solidFill>
                  <a:schemeClr val="lt1"/>
                </a:solidFill>
                <a:latin typeface="Red Hat Display Medium"/>
                <a:ea typeface="Red Hat Display Medium"/>
                <a:cs typeface="Red Hat Display Medium"/>
                <a:sym typeface="Red Hat Display Medium"/>
              </a:rPr>
              <a:t>Weaknesses</a:t>
            </a:r>
            <a:endParaRPr sz="1000">
              <a:solidFill>
                <a:schemeClr val="lt1"/>
              </a:solidFill>
              <a:latin typeface="Red Hat Display Medium"/>
              <a:ea typeface="Red Hat Display Medium"/>
              <a:cs typeface="Red Hat Display Medium"/>
              <a:sym typeface="Red Hat Display Medium"/>
            </a:endParaRPr>
          </a:p>
        </p:txBody>
      </p:sp>
      <p:sp>
        <p:nvSpPr>
          <p:cNvPr id="923" name="Google Shape;923;p72"/>
          <p:cNvSpPr/>
          <p:nvPr/>
        </p:nvSpPr>
        <p:spPr>
          <a:xfrm>
            <a:off x="4474125" y="2809175"/>
            <a:ext cx="1222800" cy="2520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000">
                <a:solidFill>
                  <a:schemeClr val="lt1"/>
                </a:solidFill>
                <a:latin typeface="Red Hat Display Medium"/>
                <a:ea typeface="Red Hat Display Medium"/>
                <a:cs typeface="Red Hat Display Medium"/>
                <a:sym typeface="Red Hat Display Medium"/>
              </a:rPr>
              <a:t>Opportunities</a:t>
            </a:r>
            <a:endParaRPr sz="1000">
              <a:solidFill>
                <a:schemeClr val="lt1"/>
              </a:solidFill>
              <a:latin typeface="Red Hat Display Medium"/>
              <a:ea typeface="Red Hat Display Medium"/>
              <a:cs typeface="Red Hat Display Medium"/>
              <a:sym typeface="Red Hat Display Medium"/>
            </a:endParaRPr>
          </a:p>
        </p:txBody>
      </p:sp>
      <p:sp>
        <p:nvSpPr>
          <p:cNvPr id="924" name="Google Shape;924;p72"/>
          <p:cNvSpPr/>
          <p:nvPr/>
        </p:nvSpPr>
        <p:spPr>
          <a:xfrm>
            <a:off x="7101450" y="2809175"/>
            <a:ext cx="1222800" cy="252000"/>
          </a:xfrm>
          <a:prstGeom prst="snip2DiagRect">
            <a:avLst>
              <a:gd fmla="val 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000">
                <a:solidFill>
                  <a:schemeClr val="lt1"/>
                </a:solidFill>
                <a:latin typeface="Red Hat Display Medium"/>
                <a:ea typeface="Red Hat Display Medium"/>
                <a:cs typeface="Red Hat Display Medium"/>
                <a:sym typeface="Red Hat Display Medium"/>
              </a:rPr>
              <a:t>Threats</a:t>
            </a:r>
            <a:endParaRPr sz="1000">
              <a:solidFill>
                <a:schemeClr val="lt1"/>
              </a:solidFill>
              <a:latin typeface="Red Hat Display Medium"/>
              <a:ea typeface="Red Hat Display Medium"/>
              <a:cs typeface="Red Hat Display Medium"/>
              <a:sym typeface="Red Hat Display Medium"/>
            </a:endParaRPr>
          </a:p>
        </p:txBody>
      </p:sp>
      <p:sp>
        <p:nvSpPr>
          <p:cNvPr id="925" name="Google Shape;925;p72"/>
          <p:cNvSpPr txBox="1"/>
          <p:nvPr>
            <p:ph type="title"/>
          </p:nvPr>
        </p:nvSpPr>
        <p:spPr>
          <a:xfrm>
            <a:off x="228600" y="161000"/>
            <a:ext cx="47958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Competitor Analysis</a:t>
            </a:r>
            <a:endParaRPr sz="4000"/>
          </a:p>
        </p:txBody>
      </p:sp>
      <p:sp>
        <p:nvSpPr>
          <p:cNvPr id="926" name="Google Shape;926;p72"/>
          <p:cNvSpPr txBox="1"/>
          <p:nvPr/>
        </p:nvSpPr>
        <p:spPr>
          <a:xfrm>
            <a:off x="98850" y="1600172"/>
            <a:ext cx="3501300" cy="164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1200">
                <a:solidFill>
                  <a:schemeClr val="lt1"/>
                </a:solidFill>
                <a:latin typeface="Red Hat Display"/>
                <a:ea typeface="Red Hat Display"/>
                <a:cs typeface="Red Hat Display"/>
                <a:sym typeface="Red Hat Display"/>
              </a:rPr>
              <a:t>Existing Safe Ride programs and services like Uber and Lyft offer alternatives to drunk driving, but often rely on outdated systems, paid rides, or unfamiliar drivers. Ariv improves on these solutions through instant one-tap access, trusted network support, and a design focused on high-stress situations.</a:t>
            </a:r>
            <a:endParaRPr sz="11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73"/>
          <p:cNvSpPr/>
          <p:nvPr/>
        </p:nvSpPr>
        <p:spPr>
          <a:xfrm>
            <a:off x="4590950" y="2481900"/>
            <a:ext cx="1222800" cy="3705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lt1"/>
              </a:solidFill>
              <a:latin typeface="Red Hat Display Medium"/>
              <a:ea typeface="Red Hat Display Medium"/>
              <a:cs typeface="Red Hat Display Medium"/>
              <a:sym typeface="Red Hat Display Medium"/>
            </a:endParaRPr>
          </a:p>
        </p:txBody>
      </p:sp>
      <p:sp>
        <p:nvSpPr>
          <p:cNvPr id="932" name="Google Shape;932;p73"/>
          <p:cNvSpPr/>
          <p:nvPr/>
        </p:nvSpPr>
        <p:spPr>
          <a:xfrm>
            <a:off x="4590950" y="3812700"/>
            <a:ext cx="1222800" cy="3705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lt1"/>
              </a:solidFill>
              <a:latin typeface="Red Hat Display Medium"/>
              <a:ea typeface="Red Hat Display Medium"/>
              <a:cs typeface="Red Hat Display Medium"/>
              <a:sym typeface="Red Hat Display Medium"/>
            </a:endParaRPr>
          </a:p>
        </p:txBody>
      </p:sp>
      <p:sp>
        <p:nvSpPr>
          <p:cNvPr id="933" name="Google Shape;933;p73"/>
          <p:cNvSpPr/>
          <p:nvPr/>
        </p:nvSpPr>
        <p:spPr>
          <a:xfrm>
            <a:off x="4590950" y="1151100"/>
            <a:ext cx="1222800" cy="370500"/>
          </a:xfrm>
          <a:prstGeom prst="snip2DiagRect">
            <a:avLst>
              <a:gd fmla="val 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sz="1000">
              <a:solidFill>
                <a:schemeClr val="lt1"/>
              </a:solidFill>
              <a:latin typeface="Red Hat Display Medium"/>
              <a:ea typeface="Red Hat Display Medium"/>
              <a:cs typeface="Red Hat Display Medium"/>
              <a:sym typeface="Red Hat Display Medium"/>
            </a:endParaRPr>
          </a:p>
        </p:txBody>
      </p:sp>
      <p:sp>
        <p:nvSpPr>
          <p:cNvPr id="934" name="Google Shape;934;p73"/>
          <p:cNvSpPr txBox="1"/>
          <p:nvPr>
            <p:ph idx="1" type="subTitle"/>
          </p:nvPr>
        </p:nvSpPr>
        <p:spPr>
          <a:xfrm>
            <a:off x="4590850" y="2481900"/>
            <a:ext cx="1222800" cy="370500"/>
          </a:xfrm>
          <a:prstGeom prst="rect">
            <a:avLst/>
          </a:prstGeom>
        </p:spPr>
        <p:txBody>
          <a:bodyPr anchorCtr="0" anchor="ctr" bIns="0" lIns="0" spcFirstLastPara="1" rIns="91425" wrap="square" tIns="0">
            <a:noAutofit/>
          </a:bodyPr>
          <a:lstStyle/>
          <a:p>
            <a:pPr indent="0" lvl="0" marL="0" rtl="0" algn="ctr">
              <a:spcBef>
                <a:spcPts val="0"/>
              </a:spcBef>
              <a:spcAft>
                <a:spcPts val="0"/>
              </a:spcAft>
              <a:buNone/>
            </a:pPr>
            <a:r>
              <a:rPr lang="en"/>
              <a:t>Unreliable or Changing Plans</a:t>
            </a:r>
            <a:endParaRPr/>
          </a:p>
        </p:txBody>
      </p:sp>
      <p:sp>
        <p:nvSpPr>
          <p:cNvPr id="935" name="Google Shape;935;p73"/>
          <p:cNvSpPr txBox="1"/>
          <p:nvPr>
            <p:ph idx="2" type="subTitle"/>
          </p:nvPr>
        </p:nvSpPr>
        <p:spPr>
          <a:xfrm>
            <a:off x="4590850" y="3812700"/>
            <a:ext cx="1222800" cy="370500"/>
          </a:xfrm>
          <a:prstGeom prst="rect">
            <a:avLst/>
          </a:prstGeom>
        </p:spPr>
        <p:txBody>
          <a:bodyPr anchorCtr="0" anchor="ctr" bIns="0" lIns="0" spcFirstLastPara="1" rIns="91425" wrap="square" tIns="0">
            <a:noAutofit/>
          </a:bodyPr>
          <a:lstStyle/>
          <a:p>
            <a:pPr indent="0" lvl="0" marL="0" rtl="0" algn="ctr">
              <a:spcBef>
                <a:spcPts val="0"/>
              </a:spcBef>
              <a:spcAft>
                <a:spcPts val="0"/>
              </a:spcAft>
              <a:buNone/>
            </a:pPr>
            <a:r>
              <a:rPr lang="en"/>
              <a:t>Barriers to Asking for Help</a:t>
            </a:r>
            <a:endParaRPr/>
          </a:p>
        </p:txBody>
      </p:sp>
      <p:sp>
        <p:nvSpPr>
          <p:cNvPr id="936" name="Google Shape;936;p73"/>
          <p:cNvSpPr txBox="1"/>
          <p:nvPr>
            <p:ph idx="3" type="subTitle"/>
          </p:nvPr>
        </p:nvSpPr>
        <p:spPr>
          <a:xfrm>
            <a:off x="4590850" y="1151100"/>
            <a:ext cx="1222800" cy="370500"/>
          </a:xfrm>
          <a:prstGeom prst="rect">
            <a:avLst/>
          </a:prstGeom>
        </p:spPr>
        <p:txBody>
          <a:bodyPr anchorCtr="0" anchor="ctr" bIns="0" lIns="0" spcFirstLastPara="1" rIns="91425" wrap="square" tIns="0">
            <a:noAutofit/>
          </a:bodyPr>
          <a:lstStyle/>
          <a:p>
            <a:pPr indent="0" lvl="0" marL="0" rtl="0" algn="ctr">
              <a:spcBef>
                <a:spcPts val="0"/>
              </a:spcBef>
              <a:spcAft>
                <a:spcPts val="0"/>
              </a:spcAft>
              <a:buNone/>
            </a:pPr>
            <a:r>
              <a:rPr lang="en"/>
              <a:t>Convenience &amp; Simplicity</a:t>
            </a:r>
            <a:endParaRPr/>
          </a:p>
        </p:txBody>
      </p:sp>
      <p:sp>
        <p:nvSpPr>
          <p:cNvPr id="937" name="Google Shape;937;p73"/>
          <p:cNvSpPr txBox="1"/>
          <p:nvPr>
            <p:ph type="title"/>
          </p:nvPr>
        </p:nvSpPr>
        <p:spPr>
          <a:xfrm>
            <a:off x="228600" y="420025"/>
            <a:ext cx="37872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User Interviews</a:t>
            </a:r>
            <a:endParaRPr sz="4000"/>
          </a:p>
        </p:txBody>
      </p:sp>
      <p:sp>
        <p:nvSpPr>
          <p:cNvPr id="938" name="Google Shape;938;p73"/>
          <p:cNvSpPr txBox="1"/>
          <p:nvPr>
            <p:ph idx="4" type="subTitle"/>
          </p:nvPr>
        </p:nvSpPr>
        <p:spPr>
          <a:xfrm>
            <a:off x="6080700" y="1199945"/>
            <a:ext cx="2834700" cy="587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000"/>
              <a:t>Users want a fast, effortless way to get home, especially when impaired, and often struggle with complex steps like coordinating rides or contacting multiple people. </a:t>
            </a:r>
            <a:endParaRPr sz="1000"/>
          </a:p>
        </p:txBody>
      </p:sp>
      <p:sp>
        <p:nvSpPr>
          <p:cNvPr id="939" name="Google Shape;939;p73"/>
          <p:cNvSpPr txBox="1"/>
          <p:nvPr>
            <p:ph idx="5" type="subTitle"/>
          </p:nvPr>
        </p:nvSpPr>
        <p:spPr>
          <a:xfrm>
            <a:off x="6080700" y="2530745"/>
            <a:ext cx="2834700" cy="587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000"/>
              <a:t>Many users said plans often fall through, designated drivers drink, rides are unavailable, or situations change, forcing unsafe or inconvenient alternatives.</a:t>
            </a:r>
            <a:endParaRPr sz="1000"/>
          </a:p>
          <a:p>
            <a:pPr indent="0" lvl="0" marL="0" rtl="0" algn="l">
              <a:spcBef>
                <a:spcPts val="0"/>
              </a:spcBef>
              <a:spcAft>
                <a:spcPts val="0"/>
              </a:spcAft>
              <a:buNone/>
            </a:pPr>
            <a:r>
              <a:t/>
            </a:r>
            <a:endParaRPr sz="1000"/>
          </a:p>
        </p:txBody>
      </p:sp>
      <p:sp>
        <p:nvSpPr>
          <p:cNvPr id="940" name="Google Shape;940;p73"/>
          <p:cNvSpPr txBox="1"/>
          <p:nvPr>
            <p:ph idx="6" type="subTitle"/>
          </p:nvPr>
        </p:nvSpPr>
        <p:spPr>
          <a:xfrm>
            <a:off x="6080700" y="3861545"/>
            <a:ext cx="2834700" cy="587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sz="1000"/>
              <a:t>Even when they need help, users often hesitate due to embarrassment or not wanting to bother others, leading to delays or risky choices. </a:t>
            </a:r>
            <a:endParaRPr sz="1000"/>
          </a:p>
        </p:txBody>
      </p:sp>
      <p:sp>
        <p:nvSpPr>
          <p:cNvPr id="941" name="Google Shape;941;p73"/>
          <p:cNvSpPr txBox="1"/>
          <p:nvPr/>
        </p:nvSpPr>
        <p:spPr>
          <a:xfrm>
            <a:off x="4572851" y="88702"/>
            <a:ext cx="4638000" cy="641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100">
                <a:solidFill>
                  <a:schemeClr val="lt1"/>
                </a:solidFill>
                <a:latin typeface="Red Hat Display"/>
                <a:ea typeface="Red Hat Display"/>
                <a:cs typeface="Red Hat Display"/>
                <a:sym typeface="Red Hat Display"/>
              </a:rPr>
              <a:t>I interviewed four active military members and veterans about their experiences with drinking and finding safe transportation home, focusing on behaviors, challenges, and decision-making in high-risk situations. </a:t>
            </a:r>
            <a:endParaRPr sz="800">
              <a:solidFill>
                <a:schemeClr val="lt1"/>
              </a:solidFill>
              <a:latin typeface="Red Hat Display"/>
              <a:ea typeface="Red Hat Display"/>
              <a:cs typeface="Red Hat Display"/>
              <a:sym typeface="Red Hat Display"/>
            </a:endParaRPr>
          </a:p>
        </p:txBody>
      </p:sp>
      <p:sp>
        <p:nvSpPr>
          <p:cNvPr id="942" name="Google Shape;942;p73"/>
          <p:cNvSpPr txBox="1"/>
          <p:nvPr/>
        </p:nvSpPr>
        <p:spPr>
          <a:xfrm>
            <a:off x="582600" y="1521600"/>
            <a:ext cx="2717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ed Hat Display"/>
                <a:ea typeface="Red Hat Display"/>
                <a:cs typeface="Red Hat Display"/>
                <a:sym typeface="Red Hat Display"/>
              </a:rPr>
              <a:t>“There’s a bunch of different inputs… before you actually order a ride… a one button type of thing would be kind of perfect.” </a:t>
            </a:r>
            <a:endParaRPr sz="1000">
              <a:solidFill>
                <a:schemeClr val="lt1"/>
              </a:solidFill>
              <a:latin typeface="Red Hat Display"/>
              <a:ea typeface="Red Hat Display"/>
              <a:cs typeface="Red Hat Display"/>
              <a:sym typeface="Red Hat Display"/>
            </a:endParaRPr>
          </a:p>
        </p:txBody>
      </p:sp>
      <p:sp>
        <p:nvSpPr>
          <p:cNvPr id="943" name="Google Shape;943;p73"/>
          <p:cNvSpPr txBox="1"/>
          <p:nvPr/>
        </p:nvSpPr>
        <p:spPr>
          <a:xfrm>
            <a:off x="582600" y="2852400"/>
            <a:ext cx="237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ed Hat Display"/>
                <a:ea typeface="Red Hat Display"/>
                <a:cs typeface="Red Hat Display"/>
                <a:sym typeface="Red Hat Display"/>
              </a:rPr>
              <a:t>“We would have a DD, and then the DD would get plastered drunk.” </a:t>
            </a:r>
            <a:endParaRPr sz="1000">
              <a:solidFill>
                <a:schemeClr val="lt1"/>
              </a:solidFill>
              <a:latin typeface="Red Hat Display"/>
              <a:ea typeface="Red Hat Display"/>
              <a:cs typeface="Red Hat Display"/>
              <a:sym typeface="Red Hat Display"/>
            </a:endParaRPr>
          </a:p>
        </p:txBody>
      </p:sp>
      <p:sp>
        <p:nvSpPr>
          <p:cNvPr id="944" name="Google Shape;944;p73"/>
          <p:cNvSpPr txBox="1"/>
          <p:nvPr/>
        </p:nvSpPr>
        <p:spPr>
          <a:xfrm>
            <a:off x="582600" y="4183200"/>
            <a:ext cx="2456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lt1"/>
                </a:solidFill>
                <a:latin typeface="Red Hat Display"/>
                <a:ea typeface="Red Hat Display"/>
                <a:cs typeface="Red Hat Display"/>
                <a:sym typeface="Red Hat Display"/>
              </a:rPr>
              <a:t>“I just don’t want to bother them… it’s always really late at night.” </a:t>
            </a:r>
            <a:endParaRPr sz="1000">
              <a:solidFill>
                <a:schemeClr val="lt1"/>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74"/>
          <p:cNvSpPr txBox="1"/>
          <p:nvPr>
            <p:ph type="title"/>
          </p:nvPr>
        </p:nvSpPr>
        <p:spPr>
          <a:xfrm>
            <a:off x="228600" y="2160392"/>
            <a:ext cx="5760900" cy="5877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Define</a:t>
            </a:r>
            <a:endParaRPr/>
          </a:p>
        </p:txBody>
      </p:sp>
      <p:sp>
        <p:nvSpPr>
          <p:cNvPr id="950" name="Google Shape;950;p74"/>
          <p:cNvSpPr txBox="1"/>
          <p:nvPr>
            <p:ph idx="1" type="subTitle"/>
          </p:nvPr>
        </p:nvSpPr>
        <p:spPr>
          <a:xfrm>
            <a:off x="228600" y="2800192"/>
            <a:ext cx="4916700" cy="50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Persona,</a:t>
            </a:r>
            <a:endParaRPr sz="1600"/>
          </a:p>
          <a:p>
            <a:pPr indent="0" lvl="0" marL="0" rtl="0" algn="l">
              <a:spcBef>
                <a:spcPts val="0"/>
              </a:spcBef>
              <a:spcAft>
                <a:spcPts val="0"/>
              </a:spcAft>
              <a:buNone/>
            </a:pPr>
            <a:r>
              <a:rPr lang="en" sz="1600"/>
              <a:t>Customer Journey Map,</a:t>
            </a:r>
            <a:endParaRPr sz="1600"/>
          </a:p>
          <a:p>
            <a:pPr indent="0" lvl="0" marL="0" rtl="0" algn="l">
              <a:spcBef>
                <a:spcPts val="0"/>
              </a:spcBef>
              <a:spcAft>
                <a:spcPts val="0"/>
              </a:spcAft>
              <a:buNone/>
            </a:pPr>
            <a:r>
              <a:rPr lang="en" sz="1600"/>
              <a:t>&amp; User Flow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75"/>
          <p:cNvSpPr txBox="1"/>
          <p:nvPr>
            <p:ph type="title"/>
          </p:nvPr>
        </p:nvSpPr>
        <p:spPr>
          <a:xfrm>
            <a:off x="228600" y="420025"/>
            <a:ext cx="4296300" cy="738900"/>
          </a:xfrm>
          <a:prstGeom prst="rect">
            <a:avLst/>
          </a:prstGeom>
        </p:spPr>
        <p:txBody>
          <a:bodyPr anchorCtr="0" anchor="t" bIns="91425" lIns="0" spcFirstLastPara="1" rIns="91425" wrap="square" tIns="91425">
            <a:spAutoFit/>
          </a:bodyPr>
          <a:lstStyle/>
          <a:p>
            <a:pPr indent="0" lvl="0" marL="0" rtl="0" algn="l">
              <a:spcBef>
                <a:spcPts val="0"/>
              </a:spcBef>
              <a:spcAft>
                <a:spcPts val="0"/>
              </a:spcAft>
              <a:buNone/>
            </a:pPr>
            <a:r>
              <a:rPr lang="en" sz="4000"/>
              <a:t>User Persona</a:t>
            </a:r>
            <a:endParaRPr sz="4000"/>
          </a:p>
        </p:txBody>
      </p:sp>
      <p:pic>
        <p:nvPicPr>
          <p:cNvPr descr="A smiling woman looks at the camera while resting her face on her hand. " id="956" name="Google Shape;956;p75"/>
          <p:cNvPicPr preferRelativeResize="0"/>
          <p:nvPr>
            <p:ph idx="2" type="pic"/>
          </p:nvPr>
        </p:nvPicPr>
        <p:blipFill rotWithShape="1">
          <a:blip r:embed="rId3">
            <a:alphaModFix/>
          </a:blip>
          <a:srcRect b="0" l="18859" r="18859" t="0"/>
          <a:stretch/>
        </p:blipFill>
        <p:spPr>
          <a:xfrm>
            <a:off x="219805" y="2450950"/>
            <a:ext cx="1791898" cy="1917600"/>
          </a:xfrm>
          <a:prstGeom prst="rect">
            <a:avLst/>
          </a:prstGeom>
        </p:spPr>
      </p:pic>
      <p:sp>
        <p:nvSpPr>
          <p:cNvPr id="957" name="Google Shape;957;p75"/>
          <p:cNvSpPr txBox="1"/>
          <p:nvPr>
            <p:ph idx="1" type="subTitle"/>
          </p:nvPr>
        </p:nvSpPr>
        <p:spPr>
          <a:xfrm>
            <a:off x="2016176" y="3001276"/>
            <a:ext cx="16365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sz="1100"/>
              <a:t>Emily Chen</a:t>
            </a:r>
            <a:endParaRPr sz="1100"/>
          </a:p>
        </p:txBody>
      </p:sp>
      <p:sp>
        <p:nvSpPr>
          <p:cNvPr id="958" name="Google Shape;958;p75"/>
          <p:cNvSpPr txBox="1"/>
          <p:nvPr>
            <p:ph idx="3" type="subTitle"/>
          </p:nvPr>
        </p:nvSpPr>
        <p:spPr>
          <a:xfrm>
            <a:off x="2016175" y="3337803"/>
            <a:ext cx="2611500" cy="738900"/>
          </a:xfrm>
          <a:prstGeom prst="rect">
            <a:avLst/>
          </a:prstGeom>
        </p:spPr>
        <p:txBody>
          <a:bodyPr anchorCtr="0" anchor="t" bIns="91425" lIns="0" spcFirstLastPara="1" rIns="91425" wrap="square" tIns="0">
            <a:noAutofit/>
          </a:bodyPr>
          <a:lstStyle/>
          <a:p>
            <a:pPr indent="0" lvl="0" marL="0" rtl="0" algn="l">
              <a:lnSpc>
                <a:spcPct val="115000"/>
              </a:lnSpc>
              <a:spcBef>
                <a:spcPts val="1200"/>
              </a:spcBef>
              <a:spcAft>
                <a:spcPts val="0"/>
              </a:spcAft>
              <a:buNone/>
            </a:pPr>
            <a:r>
              <a:rPr lang="en" sz="800"/>
              <a:t>Emily Chen is a 27-year-old U.S. Air Force Cyber Operations Specialist with an information systems background. Tech-savvy and social, she values planning ahead but needs a reliable way to stay safe when plans change.</a:t>
            </a:r>
            <a:endParaRPr sz="800"/>
          </a:p>
          <a:p>
            <a:pPr indent="0" lvl="0" marL="0" rtl="0" algn="l">
              <a:spcBef>
                <a:spcPts val="1200"/>
              </a:spcBef>
              <a:spcAft>
                <a:spcPts val="0"/>
              </a:spcAft>
              <a:buNone/>
            </a:pPr>
            <a:r>
              <a:t/>
            </a:r>
            <a:endParaRPr sz="800"/>
          </a:p>
        </p:txBody>
      </p:sp>
      <p:sp>
        <p:nvSpPr>
          <p:cNvPr id="959" name="Google Shape;959;p75"/>
          <p:cNvSpPr txBox="1"/>
          <p:nvPr>
            <p:ph idx="4" type="subTitle"/>
          </p:nvPr>
        </p:nvSpPr>
        <p:spPr>
          <a:xfrm>
            <a:off x="6122828" y="399200"/>
            <a:ext cx="27927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Needs and motivations</a:t>
            </a:r>
            <a:endParaRPr/>
          </a:p>
        </p:txBody>
      </p:sp>
      <p:sp>
        <p:nvSpPr>
          <p:cNvPr id="960" name="Google Shape;960;p75"/>
          <p:cNvSpPr txBox="1"/>
          <p:nvPr>
            <p:ph idx="5" type="subTitle"/>
          </p:nvPr>
        </p:nvSpPr>
        <p:spPr>
          <a:xfrm>
            <a:off x="6122827" y="739204"/>
            <a:ext cx="2792700" cy="587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Emily values efficiency, simplicity, and reliability in high-stress situations. She prefers tools that minimize steps and make safe decisions easy to act on in the moment.</a:t>
            </a:r>
            <a:endParaRPr/>
          </a:p>
          <a:p>
            <a:pPr indent="0" lvl="0" marL="0" rtl="0" algn="l">
              <a:spcBef>
                <a:spcPts val="0"/>
              </a:spcBef>
              <a:spcAft>
                <a:spcPts val="0"/>
              </a:spcAft>
              <a:buNone/>
            </a:pPr>
            <a:r>
              <a:t/>
            </a:r>
            <a:endParaRPr/>
          </a:p>
        </p:txBody>
      </p:sp>
      <p:sp>
        <p:nvSpPr>
          <p:cNvPr id="961" name="Google Shape;961;p75"/>
          <p:cNvSpPr txBox="1"/>
          <p:nvPr>
            <p:ph idx="6" type="subTitle"/>
          </p:nvPr>
        </p:nvSpPr>
        <p:spPr>
          <a:xfrm>
            <a:off x="6122828" y="1964891"/>
            <a:ext cx="27927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Pain points</a:t>
            </a:r>
            <a:endParaRPr/>
          </a:p>
        </p:txBody>
      </p:sp>
      <p:sp>
        <p:nvSpPr>
          <p:cNvPr id="962" name="Google Shape;962;p75"/>
          <p:cNvSpPr txBox="1"/>
          <p:nvPr>
            <p:ph idx="7" type="subTitle"/>
          </p:nvPr>
        </p:nvSpPr>
        <p:spPr>
          <a:xfrm>
            <a:off x="6122827" y="2304895"/>
            <a:ext cx="2792700" cy="587700"/>
          </a:xfrm>
          <a:prstGeom prst="rect">
            <a:avLst/>
          </a:prstGeom>
        </p:spPr>
        <p:txBody>
          <a:bodyPr anchorCtr="0" anchor="t" bIns="91425" lIns="0" spcFirstLastPara="1" rIns="91425" wrap="square" tIns="0">
            <a:noAutofit/>
          </a:bodyPr>
          <a:lstStyle/>
          <a:p>
            <a:pPr indent="0" lvl="0" marL="0" rtl="0" algn="l">
              <a:lnSpc>
                <a:spcPct val="115000"/>
              </a:lnSpc>
              <a:spcBef>
                <a:spcPts val="1200"/>
              </a:spcBef>
              <a:spcAft>
                <a:spcPts val="0"/>
              </a:spcAft>
              <a:buNone/>
            </a:pPr>
            <a:r>
              <a:rPr lang="en"/>
              <a:t>Emily gets frustrated with complex apps and multi-step processes in urgent situations. She needs quick, reliable access without relying on plans that may fall through. </a:t>
            </a:r>
            <a:endParaRPr/>
          </a:p>
          <a:p>
            <a:pPr indent="0" lvl="0" marL="0" rtl="0" algn="l">
              <a:spcBef>
                <a:spcPts val="1200"/>
              </a:spcBef>
              <a:spcAft>
                <a:spcPts val="0"/>
              </a:spcAft>
              <a:buNone/>
            </a:pPr>
            <a:r>
              <a:t/>
            </a:r>
            <a:endParaRPr/>
          </a:p>
        </p:txBody>
      </p:sp>
      <p:sp>
        <p:nvSpPr>
          <p:cNvPr id="963" name="Google Shape;963;p75"/>
          <p:cNvSpPr txBox="1"/>
          <p:nvPr>
            <p:ph idx="8" type="subTitle"/>
          </p:nvPr>
        </p:nvSpPr>
        <p:spPr>
          <a:xfrm>
            <a:off x="6122828" y="3532866"/>
            <a:ext cx="2792700" cy="301500"/>
          </a:xfrm>
          <a:prstGeom prst="rect">
            <a:avLst/>
          </a:prstGeom>
        </p:spPr>
        <p:txBody>
          <a:bodyPr anchorCtr="0" anchor="b" bIns="0" lIns="0" spcFirstLastPara="1" rIns="91425" wrap="square" tIns="91425">
            <a:noAutofit/>
          </a:bodyPr>
          <a:lstStyle/>
          <a:p>
            <a:pPr indent="0" lvl="0" marL="0" rtl="0" algn="l">
              <a:spcBef>
                <a:spcPts val="0"/>
              </a:spcBef>
              <a:spcAft>
                <a:spcPts val="0"/>
              </a:spcAft>
              <a:buNone/>
            </a:pPr>
            <a:r>
              <a:rPr lang="en"/>
              <a:t>How we can help</a:t>
            </a:r>
            <a:endParaRPr/>
          </a:p>
        </p:txBody>
      </p:sp>
      <p:sp>
        <p:nvSpPr>
          <p:cNvPr id="964" name="Google Shape;964;p75"/>
          <p:cNvSpPr txBox="1"/>
          <p:nvPr>
            <p:ph idx="9" type="subTitle"/>
          </p:nvPr>
        </p:nvSpPr>
        <p:spPr>
          <a:xfrm>
            <a:off x="6122827" y="3872870"/>
            <a:ext cx="2792700" cy="587700"/>
          </a:xfrm>
          <a:prstGeom prst="rect">
            <a:avLst/>
          </a:prstGeom>
        </p:spPr>
        <p:txBody>
          <a:bodyPr anchorCtr="0" anchor="t" bIns="91425" lIns="0" spcFirstLastPara="1" rIns="91425" wrap="square" tIns="0">
            <a:noAutofit/>
          </a:bodyPr>
          <a:lstStyle/>
          <a:p>
            <a:pPr indent="0" lvl="0" marL="0" rtl="0" algn="l">
              <a:spcBef>
                <a:spcPts val="0"/>
              </a:spcBef>
              <a:spcAft>
                <a:spcPts val="0"/>
              </a:spcAft>
              <a:buNone/>
            </a:pPr>
            <a:r>
              <a:rPr lang="en"/>
              <a:t>Ariv gives Emily a fast, one-tap way to connect with a trusted driver, removing the need to search or make decisions in critical moments and ensuring a reliable backup to get home safely.</a:t>
            </a:r>
            <a:endParaRPr/>
          </a:p>
          <a:p>
            <a:pPr indent="0" lvl="0" marL="0" rtl="0" algn="l">
              <a:spcBef>
                <a:spcPts val="0"/>
              </a:spcBef>
              <a:spcAft>
                <a:spcPts val="0"/>
              </a:spcAft>
              <a:buNone/>
            </a:pPr>
            <a:r>
              <a:t/>
            </a:r>
            <a:endParaRPr/>
          </a:p>
        </p:txBody>
      </p:sp>
      <p:cxnSp>
        <p:nvCxnSpPr>
          <p:cNvPr id="965" name="Google Shape;965;p75"/>
          <p:cNvCxnSpPr/>
          <p:nvPr/>
        </p:nvCxnSpPr>
        <p:spPr>
          <a:xfrm>
            <a:off x="5901400" y="557775"/>
            <a:ext cx="0" cy="3810900"/>
          </a:xfrm>
          <a:prstGeom prst="straightConnector1">
            <a:avLst/>
          </a:prstGeom>
          <a:noFill/>
          <a:ln cap="flat" cmpd="sng" w="9525">
            <a:solidFill>
              <a:schemeClr val="accent6"/>
            </a:solidFill>
            <a:prstDash val="solid"/>
            <a:round/>
            <a:headEnd len="med" w="med" type="none"/>
            <a:tailEnd len="med" w="med" type="none"/>
          </a:ln>
        </p:spPr>
      </p:cxnSp>
      <p:sp>
        <p:nvSpPr>
          <p:cNvPr id="966" name="Google Shape;966;p75"/>
          <p:cNvSpPr/>
          <p:nvPr/>
        </p:nvSpPr>
        <p:spPr>
          <a:xfrm>
            <a:off x="5827954" y="2101779"/>
            <a:ext cx="161400" cy="175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ed Hat Display"/>
              <a:ea typeface="Red Hat Display"/>
              <a:cs typeface="Red Hat Display"/>
              <a:sym typeface="Red Hat Display"/>
            </a:endParaRPr>
          </a:p>
        </p:txBody>
      </p:sp>
      <p:sp>
        <p:nvSpPr>
          <p:cNvPr id="967" name="Google Shape;967;p75"/>
          <p:cNvSpPr/>
          <p:nvPr/>
        </p:nvSpPr>
        <p:spPr>
          <a:xfrm>
            <a:off x="5827954" y="3668579"/>
            <a:ext cx="161400" cy="175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ed Hat Display"/>
              <a:ea typeface="Red Hat Display"/>
              <a:cs typeface="Red Hat Display"/>
              <a:sym typeface="Red Hat Display"/>
            </a:endParaRPr>
          </a:p>
        </p:txBody>
      </p:sp>
      <p:sp>
        <p:nvSpPr>
          <p:cNvPr id="968" name="Google Shape;968;p75"/>
          <p:cNvSpPr/>
          <p:nvPr/>
        </p:nvSpPr>
        <p:spPr>
          <a:xfrm>
            <a:off x="5827954" y="534979"/>
            <a:ext cx="161400" cy="175800"/>
          </a:xfrm>
          <a:prstGeom prst="snip2DiagRect">
            <a:avLst>
              <a:gd fmla="val 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ed Hat Display"/>
              <a:ea typeface="Red Hat Display"/>
              <a:cs typeface="Red Hat Display"/>
              <a:sym typeface="Red Hat Displ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vestor Pitch Presentation">
  <a:themeElements>
    <a:clrScheme name="Simple Light">
      <a:dk1>
        <a:srgbClr val="1B1B1B"/>
      </a:dk1>
      <a:lt1>
        <a:srgbClr val="FFFFFF"/>
      </a:lt1>
      <a:dk2>
        <a:srgbClr val="85C086"/>
      </a:dk2>
      <a:lt2>
        <a:srgbClr val="D0E1BE"/>
      </a:lt2>
      <a:accent1>
        <a:srgbClr val="85C085"/>
      </a:accent1>
      <a:accent2>
        <a:srgbClr val="50A350"/>
      </a:accent2>
      <a:accent3>
        <a:srgbClr val="3E863C"/>
      </a:accent3>
      <a:accent4>
        <a:srgbClr val="1E691E"/>
      </a:accent4>
      <a:accent5>
        <a:srgbClr val="074907"/>
      </a:accent5>
      <a:accent6>
        <a:srgbClr val="666666"/>
      </a:accent6>
      <a:hlink>
        <a:srgbClr val="FF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